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Default Extension="png" ContentType="image/png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25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rawing5.xml" ContentType="application/vnd.ms-office.drawingml.diagramDrawing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90" r:id="rId13"/>
    <p:sldId id="285" r:id="rId14"/>
    <p:sldId id="286" r:id="rId15"/>
    <p:sldId id="270" r:id="rId16"/>
    <p:sldId id="271" r:id="rId17"/>
    <p:sldId id="273" r:id="rId18"/>
    <p:sldId id="274" r:id="rId19"/>
    <p:sldId id="283" r:id="rId20"/>
    <p:sldId id="275" r:id="rId21"/>
    <p:sldId id="284" r:id="rId22"/>
    <p:sldId id="276" r:id="rId23"/>
    <p:sldId id="294" r:id="rId24"/>
    <p:sldId id="295" r:id="rId25"/>
    <p:sldId id="289" r:id="rId26"/>
    <p:sldId id="291" r:id="rId27"/>
    <p:sldId id="282" r:id="rId28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F873"/>
    <a:srgbClr val="F45F0C"/>
    <a:srgbClr val="FFFFFF"/>
    <a:srgbClr val="F959B8"/>
    <a:srgbClr val="FA9106"/>
    <a:srgbClr val="EA5DF5"/>
    <a:srgbClr val="99CCF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96" autoAdjust="0"/>
    <p:restoredTop sz="94660"/>
  </p:normalViewPr>
  <p:slideViewPr>
    <p:cSldViewPr>
      <p:cViewPr>
        <p:scale>
          <a:sx n="100" d="100"/>
          <a:sy n="100" d="100"/>
        </p:scale>
        <p:origin x="-2424" y="-5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836092260.76999998</c:v>
                </c:pt>
                <c:pt idx="1">
                  <c:v>1144770838.52</c:v>
                </c:pt>
                <c:pt idx="2">
                  <c:v>31838390.93</c:v>
                </c:pt>
                <c:pt idx="3">
                  <c:v>43081490.990000002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968979094759497E-2"/>
          <c:y val="5.8136358638635519E-2"/>
          <c:w val="0.59450715005619259"/>
          <c:h val="0.761224064394061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выполнение программных мероприятий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60.6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Лист1!$A$2:$A$5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39.4</c:v>
                </c:pt>
                <c:pt idx="1">
                  <c:v>16</c:v>
                </c:pt>
              </c:numCache>
            </c:numRef>
          </c:val>
        </c:ser>
        <c:axId val="107029248"/>
        <c:axId val="107030784"/>
      </c:barChart>
      <c:catAx>
        <c:axId val="107029248"/>
        <c:scaling>
          <c:orientation val="minMax"/>
        </c:scaling>
        <c:axPos val="b"/>
        <c:tickLblPos val="nextTo"/>
        <c:crossAx val="107030784"/>
        <c:crosses val="autoZero"/>
        <c:auto val="1"/>
        <c:lblAlgn val="ctr"/>
        <c:lblOffset val="100"/>
      </c:catAx>
      <c:valAx>
        <c:axId val="107030784"/>
        <c:scaling>
          <c:orientation val="minMax"/>
        </c:scaling>
        <c:axPos val="l"/>
        <c:majorGridlines/>
        <c:numFmt formatCode="General" sourceLinked="1"/>
        <c:tickLblPos val="nextTo"/>
        <c:crossAx val="10702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49852219507089"/>
          <c:y val="0.34958093008553198"/>
          <c:w val="0.32893658037139112"/>
          <c:h val="0.32705545590043883"/>
        </c:manualLayout>
      </c:layout>
      <c:spPr>
        <a:ln>
          <a:solidFill>
            <a:schemeClr val="bg1"/>
          </a:solidFill>
        </a:ln>
      </c:spPr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22E70-7745-4256-BF8A-44C68076C3C5}" type="doc">
      <dgm:prSet loTypeId="urn:microsoft.com/office/officeart/2005/8/layout/chevron2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06294DB1-F305-4807-AF6E-8D9EDBEB97C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78094-B7AE-4F79-9795-9F337A9F3157}" type="parTrans" cxnId="{180B3F99-8E8C-43B0-B396-967C6217B40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541A83-04C1-4A3A-8997-1882A368C13F}" type="sibTrans" cxnId="{180B3F99-8E8C-43B0-B396-967C6217B40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661CA8-05B8-427B-A74C-94151D80AD42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4 500 817,5 тыс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28450-A043-41F6-B3B4-D0376B2A8EB0}" type="parTrans" cxnId="{66D4BB7D-4520-4F56-817D-67EFE8EAC81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164F16-933A-42EE-9EFD-D7CEC2BB0400}" type="sibTrans" cxnId="{66D4BB7D-4520-4F56-817D-67EFE8EAC81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AACF9-6A6E-4578-9AA6-50F2CAF81338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6AEE82-3AC5-443A-AB4C-674EB7960679}" type="parTrans" cxnId="{81FBF6D4-FC53-43DB-ACA0-BB09CAEA1D7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4BFDD9-17D0-4044-90B6-D2AC8DA12F9C}" type="sibTrans" cxnId="{81FBF6D4-FC53-43DB-ACA0-BB09CAEA1D7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665A09-BEFB-4927-B4CC-6E665824883E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4 578 785,9 тыс. 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B3521B-A95C-4011-A173-F82FC80CD1FB}" type="parTrans" cxnId="{57F0E7A7-514B-4C83-A3C8-BFAAD2FF911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3F6DD6-6BD0-494A-B408-47089E123108}" type="sibTrans" cxnId="{57F0E7A7-514B-4C83-A3C8-BFAAD2FF911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18B0DE-0267-47D8-BC63-8A9648A52A7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Дефицит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F6F799-756D-497A-B73D-326C418C533B}" type="parTrans" cxnId="{3FB34962-43BE-4760-A0A1-93589198D7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FAA04E-9A24-4A09-9239-62F7DA09EBB9}" type="sibTrans" cxnId="{3FB34962-43BE-4760-A0A1-93589198D7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7760A2-D0BC-47EB-8844-03DFB7430CF5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77 968,4 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373BAA-5BC2-4040-8BF5-6D73758F12ED}" type="parTrans" cxnId="{6F5F7265-E884-4084-8F40-0EA9C870193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AD064D-72A0-4947-9D72-E5D66B39768E}" type="sibTrans" cxnId="{6F5F7265-E884-4084-8F40-0EA9C870193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B3B06E-C8CE-483E-A417-EE552DDD50AD}" type="pres">
      <dgm:prSet presAssocID="{0E422E70-7745-4256-BF8A-44C68076C3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776411-3A7D-4656-BC7C-AA01EC129259}" type="pres">
      <dgm:prSet presAssocID="{06294DB1-F305-4807-AF6E-8D9EDBEB97C2}" presName="composite" presStyleCnt="0"/>
      <dgm:spPr/>
    </dgm:pt>
    <dgm:pt modelId="{1B964A95-70E6-489C-99C0-FC8FE057AC84}" type="pres">
      <dgm:prSet presAssocID="{06294DB1-F305-4807-AF6E-8D9EDBEB97C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0A60F-940A-4863-9434-72053589C2B8}" type="pres">
      <dgm:prSet presAssocID="{06294DB1-F305-4807-AF6E-8D9EDBEB97C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95E39-7A89-4B88-B172-7455096CC817}" type="pres">
      <dgm:prSet presAssocID="{AE541A83-04C1-4A3A-8997-1882A368C13F}" presName="sp" presStyleCnt="0"/>
      <dgm:spPr/>
    </dgm:pt>
    <dgm:pt modelId="{40942E29-77EA-420A-84CC-F3D6E7AB4E58}" type="pres">
      <dgm:prSet presAssocID="{B20AACF9-6A6E-4578-9AA6-50F2CAF81338}" presName="composite" presStyleCnt="0"/>
      <dgm:spPr/>
    </dgm:pt>
    <dgm:pt modelId="{DF0E907D-8D38-45E6-9096-6BC1070C918E}" type="pres">
      <dgm:prSet presAssocID="{B20AACF9-6A6E-4578-9AA6-50F2CAF813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905C6-0DDE-476E-81B6-3CF9807D4323}" type="pres">
      <dgm:prSet presAssocID="{B20AACF9-6A6E-4578-9AA6-50F2CAF8133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8D17-621F-4719-B64E-A3B61128EFE4}" type="pres">
      <dgm:prSet presAssocID="{CF4BFDD9-17D0-4044-90B6-D2AC8DA12F9C}" presName="sp" presStyleCnt="0"/>
      <dgm:spPr/>
    </dgm:pt>
    <dgm:pt modelId="{49729890-A5FD-489F-916B-0F37996F57CD}" type="pres">
      <dgm:prSet presAssocID="{DD18B0DE-0267-47D8-BC63-8A9648A52A70}" presName="composite" presStyleCnt="0"/>
      <dgm:spPr/>
    </dgm:pt>
    <dgm:pt modelId="{F887C8F5-72B5-4DF0-B3DA-DF27DC1FF488}" type="pres">
      <dgm:prSet presAssocID="{DD18B0DE-0267-47D8-BC63-8A9648A52A7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4E82C-8BF2-47CA-BF70-4E5869780B75}" type="pres">
      <dgm:prSet presAssocID="{DD18B0DE-0267-47D8-BC63-8A9648A52A7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5C165-EA51-4B83-8CB3-C71E42ED2F4A}" type="presOf" srcId="{D6665A09-BEFB-4927-B4CC-6E665824883E}" destId="{85A905C6-0DDE-476E-81B6-3CF9807D4323}" srcOrd="0" destOrd="0" presId="urn:microsoft.com/office/officeart/2005/8/layout/chevron2"/>
    <dgm:cxn modelId="{2D4217C6-AB9D-47F5-A8C4-C55F580D6D81}" type="presOf" srcId="{D5661CA8-05B8-427B-A74C-94151D80AD42}" destId="{78D0A60F-940A-4863-9434-72053589C2B8}" srcOrd="0" destOrd="0" presId="urn:microsoft.com/office/officeart/2005/8/layout/chevron2"/>
    <dgm:cxn modelId="{0A2AEE75-7FDB-433A-9A93-C0B8959CCE44}" type="presOf" srcId="{B20AACF9-6A6E-4578-9AA6-50F2CAF81338}" destId="{DF0E907D-8D38-45E6-9096-6BC1070C918E}" srcOrd="0" destOrd="0" presId="urn:microsoft.com/office/officeart/2005/8/layout/chevron2"/>
    <dgm:cxn modelId="{180B3F99-8E8C-43B0-B396-967C6217B40B}" srcId="{0E422E70-7745-4256-BF8A-44C68076C3C5}" destId="{06294DB1-F305-4807-AF6E-8D9EDBEB97C2}" srcOrd="0" destOrd="0" parTransId="{8B978094-B7AE-4F79-9795-9F337A9F3157}" sibTransId="{AE541A83-04C1-4A3A-8997-1882A368C13F}"/>
    <dgm:cxn modelId="{E1681ABC-39BD-4FC5-8948-B332E16B9178}" type="presOf" srcId="{06294DB1-F305-4807-AF6E-8D9EDBEB97C2}" destId="{1B964A95-70E6-489C-99C0-FC8FE057AC84}" srcOrd="0" destOrd="0" presId="urn:microsoft.com/office/officeart/2005/8/layout/chevron2"/>
    <dgm:cxn modelId="{A5DC6DC2-3C95-4A4A-87BB-C39452FCFB88}" type="presOf" srcId="{0E422E70-7745-4256-BF8A-44C68076C3C5}" destId="{44B3B06E-C8CE-483E-A417-EE552DDD50AD}" srcOrd="0" destOrd="0" presId="urn:microsoft.com/office/officeart/2005/8/layout/chevron2"/>
    <dgm:cxn modelId="{57F0E7A7-514B-4C83-A3C8-BFAAD2FF9110}" srcId="{B20AACF9-6A6E-4578-9AA6-50F2CAF81338}" destId="{D6665A09-BEFB-4927-B4CC-6E665824883E}" srcOrd="0" destOrd="0" parTransId="{E0B3521B-A95C-4011-A173-F82FC80CD1FB}" sibTransId="{853F6DD6-6BD0-494A-B408-47089E123108}"/>
    <dgm:cxn modelId="{66D4BB7D-4520-4F56-817D-67EFE8EAC817}" srcId="{06294DB1-F305-4807-AF6E-8D9EDBEB97C2}" destId="{D5661CA8-05B8-427B-A74C-94151D80AD42}" srcOrd="0" destOrd="0" parTransId="{7F928450-A043-41F6-B3B4-D0376B2A8EB0}" sibTransId="{CB164F16-933A-42EE-9EFD-D7CEC2BB0400}"/>
    <dgm:cxn modelId="{9CF47E6B-7845-4802-8BF5-EA2040D68448}" type="presOf" srcId="{DD18B0DE-0267-47D8-BC63-8A9648A52A70}" destId="{F887C8F5-72B5-4DF0-B3DA-DF27DC1FF488}" srcOrd="0" destOrd="0" presId="urn:microsoft.com/office/officeart/2005/8/layout/chevron2"/>
    <dgm:cxn modelId="{6F5F7265-E884-4084-8F40-0EA9C8701930}" srcId="{DD18B0DE-0267-47D8-BC63-8A9648A52A70}" destId="{3A7760A2-D0BC-47EB-8844-03DFB7430CF5}" srcOrd="0" destOrd="0" parTransId="{6A373BAA-5BC2-4040-8BF5-6D73758F12ED}" sibTransId="{FEAD064D-72A0-4947-9D72-E5D66B39768E}"/>
    <dgm:cxn modelId="{3FB34962-43BE-4760-A0A1-93589198D7A5}" srcId="{0E422E70-7745-4256-BF8A-44C68076C3C5}" destId="{DD18B0DE-0267-47D8-BC63-8A9648A52A70}" srcOrd="2" destOrd="0" parTransId="{44F6F799-756D-497A-B73D-326C418C533B}" sibTransId="{67FAA04E-9A24-4A09-9239-62F7DA09EBB9}"/>
    <dgm:cxn modelId="{81FBF6D4-FC53-43DB-ACA0-BB09CAEA1D75}" srcId="{0E422E70-7745-4256-BF8A-44C68076C3C5}" destId="{B20AACF9-6A6E-4578-9AA6-50F2CAF81338}" srcOrd="1" destOrd="0" parTransId="{606AEE82-3AC5-443A-AB4C-674EB7960679}" sibTransId="{CF4BFDD9-17D0-4044-90B6-D2AC8DA12F9C}"/>
    <dgm:cxn modelId="{937CA1FA-93A6-4FF7-A0F0-699CC6ECEA60}" type="presOf" srcId="{3A7760A2-D0BC-47EB-8844-03DFB7430CF5}" destId="{5FF4E82C-8BF2-47CA-BF70-4E5869780B75}" srcOrd="0" destOrd="0" presId="urn:microsoft.com/office/officeart/2005/8/layout/chevron2"/>
    <dgm:cxn modelId="{6583B793-D453-4351-A3DF-5B27293C48DA}" type="presParOf" srcId="{44B3B06E-C8CE-483E-A417-EE552DDD50AD}" destId="{C1776411-3A7D-4656-BC7C-AA01EC129259}" srcOrd="0" destOrd="0" presId="urn:microsoft.com/office/officeart/2005/8/layout/chevron2"/>
    <dgm:cxn modelId="{791C7B26-BB83-411A-B75D-3CB0189B2076}" type="presParOf" srcId="{C1776411-3A7D-4656-BC7C-AA01EC129259}" destId="{1B964A95-70E6-489C-99C0-FC8FE057AC84}" srcOrd="0" destOrd="0" presId="urn:microsoft.com/office/officeart/2005/8/layout/chevron2"/>
    <dgm:cxn modelId="{4ED5E803-5CD8-4C75-BD83-686F0BBDD601}" type="presParOf" srcId="{C1776411-3A7D-4656-BC7C-AA01EC129259}" destId="{78D0A60F-940A-4863-9434-72053589C2B8}" srcOrd="1" destOrd="0" presId="urn:microsoft.com/office/officeart/2005/8/layout/chevron2"/>
    <dgm:cxn modelId="{87D32860-EA8E-46BA-A349-DA391341B660}" type="presParOf" srcId="{44B3B06E-C8CE-483E-A417-EE552DDD50AD}" destId="{E1195E39-7A89-4B88-B172-7455096CC817}" srcOrd="1" destOrd="0" presId="urn:microsoft.com/office/officeart/2005/8/layout/chevron2"/>
    <dgm:cxn modelId="{893F29D8-4F60-4CE9-9881-A6783F6A7153}" type="presParOf" srcId="{44B3B06E-C8CE-483E-A417-EE552DDD50AD}" destId="{40942E29-77EA-420A-84CC-F3D6E7AB4E58}" srcOrd="2" destOrd="0" presId="urn:microsoft.com/office/officeart/2005/8/layout/chevron2"/>
    <dgm:cxn modelId="{8C9C9223-E3FD-4B4A-9A1F-F9802C5FFBCB}" type="presParOf" srcId="{40942E29-77EA-420A-84CC-F3D6E7AB4E58}" destId="{DF0E907D-8D38-45E6-9096-6BC1070C918E}" srcOrd="0" destOrd="0" presId="urn:microsoft.com/office/officeart/2005/8/layout/chevron2"/>
    <dgm:cxn modelId="{E91C680D-6126-4615-BC53-5808ED8CE78C}" type="presParOf" srcId="{40942E29-77EA-420A-84CC-F3D6E7AB4E58}" destId="{85A905C6-0DDE-476E-81B6-3CF9807D4323}" srcOrd="1" destOrd="0" presId="urn:microsoft.com/office/officeart/2005/8/layout/chevron2"/>
    <dgm:cxn modelId="{FE58D71F-8705-4DC2-902C-1C427E6FE1FE}" type="presParOf" srcId="{44B3B06E-C8CE-483E-A417-EE552DDD50AD}" destId="{4A338D17-621F-4719-B64E-A3B61128EFE4}" srcOrd="3" destOrd="0" presId="urn:microsoft.com/office/officeart/2005/8/layout/chevron2"/>
    <dgm:cxn modelId="{5993F9B5-667E-46DB-93D7-9F09EB991FE9}" type="presParOf" srcId="{44B3B06E-C8CE-483E-A417-EE552DDD50AD}" destId="{49729890-A5FD-489F-916B-0F37996F57CD}" srcOrd="4" destOrd="0" presId="urn:microsoft.com/office/officeart/2005/8/layout/chevron2"/>
    <dgm:cxn modelId="{B0F3DA51-A272-459E-9FC5-9F94D3A13508}" type="presParOf" srcId="{49729890-A5FD-489F-916B-0F37996F57CD}" destId="{F887C8F5-72B5-4DF0-B3DA-DF27DC1FF488}" srcOrd="0" destOrd="0" presId="urn:microsoft.com/office/officeart/2005/8/layout/chevron2"/>
    <dgm:cxn modelId="{7D5B0947-1757-4904-BB85-515763CD88AD}" type="presParOf" srcId="{49729890-A5FD-489F-916B-0F37996F57CD}" destId="{5FF4E82C-8BF2-47CA-BF70-4E5869780B7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9E24C57-7845-4CB2-8C63-02742E0BDA86}" type="doc">
      <dgm:prSet loTypeId="urn:microsoft.com/office/officeart/2005/8/layout/radial4" loCatId="relationship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C2A673E3-6AF0-4A07-A440-5DF88D472BA1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НЕНАЛОГОВЫЕ ДОХОДЫ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239 587,6 тыс. рублей                Факт 229 590,9 тыс.рублей                 Исполнение  95,8%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51B68C-02F3-4453-9A8A-BCCF0CD412B6}" type="parTrans" cxnId="{27EBFFEE-8D97-4C61-85DE-42EB9E425BB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8D664-86A3-4495-BE56-7D21A6C78158}" type="sibTrans" cxnId="{27EBFFEE-8D97-4C61-85DE-42EB9E425BB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540944-2E6F-40E7-A0C7-593A22E68B3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использования имущества, находящегося в муниципальной собственности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CBE7D0-C15D-4697-905A-4F4D6794546B}" type="parTrans" cxnId="{DC290693-96EE-44F4-8DF6-C10B66C5DC4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1ABE4D-9A81-4D24-87B0-8F56F8A56DF2}" type="sibTrans" cxnId="{DC290693-96EE-44F4-8DF6-C10B66C5DC4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23226C-F28F-4DB3-B486-7D5BB7108D4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Плата за негативное воздействие на окружающую среду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FEDEEA-C97A-4B10-8FEC-652B915CB9EC}" type="parTrans" cxnId="{000AF774-1B35-406C-AC19-BBF65EB634EE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34B17C-AD91-4EE0-9F24-8E50A22993E9}" type="sibTrans" cxnId="{000AF774-1B35-406C-AC19-BBF65EB634EE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408EFE-80B4-4A12-9452-4EB6E8389D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неналоговые доходы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FA3207-B96C-4EFE-86FC-4A14A1F80B41}" type="parTrans" cxnId="{C2F40FDA-21C4-4613-B49B-F6A2D85EC73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AE47F3-9998-435F-A408-7F515698108E}" type="sibTrans" cxnId="{C2F40FDA-21C4-4613-B49B-F6A2D85EC73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9FCBFA-4E03-487E-9431-9DE264D2AB5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Штрафы</a:t>
          </a:r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</a:p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санкции, возмещения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ущерба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B04311-5948-4016-95DC-7B8F22168D11}" type="parTrans" cxnId="{0CF290F9-1882-4063-BABB-75905C6E1D6B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4D5069-B9FE-45F6-959C-D8109F16AC0D}" type="sibTrans" cxnId="{0CF290F9-1882-4063-BABB-75905C6E1D6B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967CA3-8B6B-4592-B1B7-234E5BF16B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платных услуг и компенсации затрат государства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D24F3D-4E74-4749-9D6C-56BA7AB7DAE5}" type="parTrans" cxnId="{6D1C048A-0BBD-40E4-BB40-36CCA1E94B74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EC1FA-C8C6-4C75-A2CE-B5727CBDC6A8}" type="sibTrans" cxnId="{6D1C048A-0BBD-40E4-BB40-36CCA1E94B74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310FFD-58DF-4E97-A29E-D340D52C33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162903-28B3-456B-AAED-0D8FF225FE9A}" type="parTrans" cxnId="{D551B234-FF2F-49D8-BF76-80D60F72EFA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8A292D-F7FB-4A8F-BC10-A850601970AF}" type="sibTrans" cxnId="{D551B234-FF2F-49D8-BF76-80D60F72EFA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D063E4-B774-42DD-BA82-0C21DF5B781B}" type="pres">
      <dgm:prSet presAssocID="{09E24C57-7845-4CB2-8C63-02742E0BDA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111456-2715-4EBE-9A78-ADD15830C583}" type="pres">
      <dgm:prSet presAssocID="{C2A673E3-6AF0-4A07-A440-5DF88D472BA1}" presName="centerShape" presStyleLbl="node0" presStyleIdx="0" presStyleCnt="1" custScaleX="208740" custScaleY="103413" custLinFactNeighborX="753" custLinFactNeighborY="-204"/>
      <dgm:spPr/>
      <dgm:t>
        <a:bodyPr/>
        <a:lstStyle/>
        <a:p>
          <a:endParaRPr lang="ru-RU"/>
        </a:p>
      </dgm:t>
    </dgm:pt>
    <dgm:pt modelId="{54B16995-ECBE-4B8D-8008-C76F29F688E2}" type="pres">
      <dgm:prSet presAssocID="{8BCBE7D0-C15D-4697-905A-4F4D6794546B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6AD7C1E7-551E-41C9-B0C8-E93085DE8801}" type="pres">
      <dgm:prSet presAssocID="{18540944-2E6F-40E7-A0C7-593A22E68B3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4B118-459E-4596-B849-3F61013776C1}" type="pres">
      <dgm:prSet presAssocID="{BEFEDEEA-C97A-4B10-8FEC-652B915CB9EC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5F85ACE4-9B52-4964-8C49-341F47C3BD29}" type="pres">
      <dgm:prSet presAssocID="{DC23226C-F28F-4DB3-B486-7D5BB7108D4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F51AB-FFE3-497C-8E0E-979C08BA7A04}" type="pres">
      <dgm:prSet presAssocID="{14D24F3D-4E74-4749-9D6C-56BA7AB7DAE5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04B421D8-769C-481D-957D-1C5DCBECF2C3}" type="pres">
      <dgm:prSet presAssocID="{48967CA3-8B6B-4592-B1B7-234E5BF16B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1D4B3-81E6-4A8D-9002-E043262F1B58}" type="pres">
      <dgm:prSet presAssocID="{D1162903-28B3-456B-AAED-0D8FF225FE9A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4D35951F-949B-44EE-9A7F-3FCCF13B19AB}" type="pres">
      <dgm:prSet presAssocID="{0F310FFD-58DF-4E97-A29E-D340D52C330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5BFA6-9FE2-4F92-887B-B2158DDE79A8}" type="pres">
      <dgm:prSet presAssocID="{6DB04311-5948-4016-95DC-7B8F22168D11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DEED0D5B-632E-408B-B38C-72FAF235F434}" type="pres">
      <dgm:prSet presAssocID="{6E9FCBFA-4E03-487E-9431-9DE264D2AB5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55C05-D198-4319-8953-E09C11A2AF2C}" type="pres">
      <dgm:prSet presAssocID="{21FA3207-B96C-4EFE-86FC-4A14A1F80B41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08E71E1E-D463-4794-BFBB-C86971C1A82D}" type="pres">
      <dgm:prSet presAssocID="{AA408EFE-80B4-4A12-9452-4EB6E8389D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A5905F-8E7E-4E99-B3F1-68E02C4971F4}" type="presOf" srcId="{21FA3207-B96C-4EFE-86FC-4A14A1F80B41}" destId="{C7255C05-D198-4319-8953-E09C11A2AF2C}" srcOrd="0" destOrd="0" presId="urn:microsoft.com/office/officeart/2005/8/layout/radial4"/>
    <dgm:cxn modelId="{0CF290F9-1882-4063-BABB-75905C6E1D6B}" srcId="{C2A673E3-6AF0-4A07-A440-5DF88D472BA1}" destId="{6E9FCBFA-4E03-487E-9431-9DE264D2AB5D}" srcOrd="4" destOrd="0" parTransId="{6DB04311-5948-4016-95DC-7B8F22168D11}" sibTransId="{2B4D5069-B9FE-45F6-959C-D8109F16AC0D}"/>
    <dgm:cxn modelId="{6D1C048A-0BBD-40E4-BB40-36CCA1E94B74}" srcId="{C2A673E3-6AF0-4A07-A440-5DF88D472BA1}" destId="{48967CA3-8B6B-4592-B1B7-234E5BF16B8F}" srcOrd="2" destOrd="0" parTransId="{14D24F3D-4E74-4749-9D6C-56BA7AB7DAE5}" sibTransId="{A33EC1FA-C8C6-4C75-A2CE-B5727CBDC6A8}"/>
    <dgm:cxn modelId="{5A878F50-A0D5-4AD0-8967-F654E7F42BEE}" type="presOf" srcId="{C2A673E3-6AF0-4A07-A440-5DF88D472BA1}" destId="{D5111456-2715-4EBE-9A78-ADD15830C583}" srcOrd="0" destOrd="0" presId="urn:microsoft.com/office/officeart/2005/8/layout/radial4"/>
    <dgm:cxn modelId="{7D540C1D-2EE9-47B4-9312-808B1E134370}" type="presOf" srcId="{09E24C57-7845-4CB2-8C63-02742E0BDA86}" destId="{A3D063E4-B774-42DD-BA82-0C21DF5B781B}" srcOrd="0" destOrd="0" presId="urn:microsoft.com/office/officeart/2005/8/layout/radial4"/>
    <dgm:cxn modelId="{3526F71C-24CC-4998-8AD1-A056D87E5B0A}" type="presOf" srcId="{6E9FCBFA-4E03-487E-9431-9DE264D2AB5D}" destId="{DEED0D5B-632E-408B-B38C-72FAF235F434}" srcOrd="0" destOrd="0" presId="urn:microsoft.com/office/officeart/2005/8/layout/radial4"/>
    <dgm:cxn modelId="{2C1E60BB-6D31-47B4-96AC-5FCC04C88620}" type="presOf" srcId="{6DB04311-5948-4016-95DC-7B8F22168D11}" destId="{4EF5BFA6-9FE2-4F92-887B-B2158DDE79A8}" srcOrd="0" destOrd="0" presId="urn:microsoft.com/office/officeart/2005/8/layout/radial4"/>
    <dgm:cxn modelId="{D4A16FC8-7D82-4D8B-B7A0-930244AF91AC}" type="presOf" srcId="{BEFEDEEA-C97A-4B10-8FEC-652B915CB9EC}" destId="{75B4B118-459E-4596-B849-3F61013776C1}" srcOrd="0" destOrd="0" presId="urn:microsoft.com/office/officeart/2005/8/layout/radial4"/>
    <dgm:cxn modelId="{4B1ADEBA-B3CB-403B-9EAB-68802BC2D567}" type="presOf" srcId="{AA408EFE-80B4-4A12-9452-4EB6E8389D97}" destId="{08E71E1E-D463-4794-BFBB-C86971C1A82D}" srcOrd="0" destOrd="0" presId="urn:microsoft.com/office/officeart/2005/8/layout/radial4"/>
    <dgm:cxn modelId="{D551B234-FF2F-49D8-BF76-80D60F72EFA3}" srcId="{C2A673E3-6AF0-4A07-A440-5DF88D472BA1}" destId="{0F310FFD-58DF-4E97-A29E-D340D52C330F}" srcOrd="3" destOrd="0" parTransId="{D1162903-28B3-456B-AAED-0D8FF225FE9A}" sibTransId="{768A292D-F7FB-4A8F-BC10-A850601970AF}"/>
    <dgm:cxn modelId="{27EBFFEE-8D97-4C61-85DE-42EB9E425BBF}" srcId="{09E24C57-7845-4CB2-8C63-02742E0BDA86}" destId="{C2A673E3-6AF0-4A07-A440-5DF88D472BA1}" srcOrd="0" destOrd="0" parTransId="{4C51B68C-02F3-4453-9A8A-BCCF0CD412B6}" sibTransId="{2BB8D664-86A3-4495-BE56-7D21A6C78158}"/>
    <dgm:cxn modelId="{000AF774-1B35-406C-AC19-BBF65EB634EE}" srcId="{C2A673E3-6AF0-4A07-A440-5DF88D472BA1}" destId="{DC23226C-F28F-4DB3-B486-7D5BB7108D47}" srcOrd="1" destOrd="0" parTransId="{BEFEDEEA-C97A-4B10-8FEC-652B915CB9EC}" sibTransId="{A634B17C-AD91-4EE0-9F24-8E50A22993E9}"/>
    <dgm:cxn modelId="{96C74C02-52D9-40C3-85E0-DA100CB5AE96}" type="presOf" srcId="{8BCBE7D0-C15D-4697-905A-4F4D6794546B}" destId="{54B16995-ECBE-4B8D-8008-C76F29F688E2}" srcOrd="0" destOrd="0" presId="urn:microsoft.com/office/officeart/2005/8/layout/radial4"/>
    <dgm:cxn modelId="{87FF14FB-E749-4E75-B40F-24416D1021EA}" type="presOf" srcId="{0F310FFD-58DF-4E97-A29E-D340D52C330F}" destId="{4D35951F-949B-44EE-9A7F-3FCCF13B19AB}" srcOrd="0" destOrd="0" presId="urn:microsoft.com/office/officeart/2005/8/layout/radial4"/>
    <dgm:cxn modelId="{9282F979-5605-4484-A34C-6BE9F5F106D0}" type="presOf" srcId="{DC23226C-F28F-4DB3-B486-7D5BB7108D47}" destId="{5F85ACE4-9B52-4964-8C49-341F47C3BD29}" srcOrd="0" destOrd="0" presId="urn:microsoft.com/office/officeart/2005/8/layout/radial4"/>
    <dgm:cxn modelId="{580B058B-46B3-4EE2-B721-0DA3D8CFC92C}" type="presOf" srcId="{D1162903-28B3-456B-AAED-0D8FF225FE9A}" destId="{C611D4B3-81E6-4A8D-9002-E043262F1B58}" srcOrd="0" destOrd="0" presId="urn:microsoft.com/office/officeart/2005/8/layout/radial4"/>
    <dgm:cxn modelId="{C2F40FDA-21C4-4613-B49B-F6A2D85EC738}" srcId="{C2A673E3-6AF0-4A07-A440-5DF88D472BA1}" destId="{AA408EFE-80B4-4A12-9452-4EB6E8389D97}" srcOrd="5" destOrd="0" parTransId="{21FA3207-B96C-4EFE-86FC-4A14A1F80B41}" sibTransId="{CBAE47F3-9998-435F-A408-7F515698108E}"/>
    <dgm:cxn modelId="{971BC365-0580-4BCF-95E4-9CF51BC9B892}" type="presOf" srcId="{18540944-2E6F-40E7-A0C7-593A22E68B39}" destId="{6AD7C1E7-551E-41C9-B0C8-E93085DE8801}" srcOrd="0" destOrd="0" presId="urn:microsoft.com/office/officeart/2005/8/layout/radial4"/>
    <dgm:cxn modelId="{60309245-4820-4828-BC6F-1F167027B0EB}" type="presOf" srcId="{14D24F3D-4E74-4749-9D6C-56BA7AB7DAE5}" destId="{5CAF51AB-FFE3-497C-8E0E-979C08BA7A04}" srcOrd="0" destOrd="0" presId="urn:microsoft.com/office/officeart/2005/8/layout/radial4"/>
    <dgm:cxn modelId="{42A81252-D609-4689-9A11-0B0663DDB117}" type="presOf" srcId="{48967CA3-8B6B-4592-B1B7-234E5BF16B8F}" destId="{04B421D8-769C-481D-957D-1C5DCBECF2C3}" srcOrd="0" destOrd="0" presId="urn:microsoft.com/office/officeart/2005/8/layout/radial4"/>
    <dgm:cxn modelId="{DC290693-96EE-44F4-8DF6-C10B66C5DC4C}" srcId="{C2A673E3-6AF0-4A07-A440-5DF88D472BA1}" destId="{18540944-2E6F-40E7-A0C7-593A22E68B39}" srcOrd="0" destOrd="0" parTransId="{8BCBE7D0-C15D-4697-905A-4F4D6794546B}" sibTransId="{261ABE4D-9A81-4D24-87B0-8F56F8A56DF2}"/>
    <dgm:cxn modelId="{D5309F4B-87D0-4A58-AF16-5C2522A102FE}" type="presParOf" srcId="{A3D063E4-B774-42DD-BA82-0C21DF5B781B}" destId="{D5111456-2715-4EBE-9A78-ADD15830C583}" srcOrd="0" destOrd="0" presId="urn:microsoft.com/office/officeart/2005/8/layout/radial4"/>
    <dgm:cxn modelId="{0BDE7868-CF9C-41AE-B9EC-FB5490570471}" type="presParOf" srcId="{A3D063E4-B774-42DD-BA82-0C21DF5B781B}" destId="{54B16995-ECBE-4B8D-8008-C76F29F688E2}" srcOrd="1" destOrd="0" presId="urn:microsoft.com/office/officeart/2005/8/layout/radial4"/>
    <dgm:cxn modelId="{E5366D16-DB1C-4CD4-AF1B-A1102ED63716}" type="presParOf" srcId="{A3D063E4-B774-42DD-BA82-0C21DF5B781B}" destId="{6AD7C1E7-551E-41C9-B0C8-E93085DE8801}" srcOrd="2" destOrd="0" presId="urn:microsoft.com/office/officeart/2005/8/layout/radial4"/>
    <dgm:cxn modelId="{6383EB10-A04C-4376-A9EE-CB5020913451}" type="presParOf" srcId="{A3D063E4-B774-42DD-BA82-0C21DF5B781B}" destId="{75B4B118-459E-4596-B849-3F61013776C1}" srcOrd="3" destOrd="0" presId="urn:microsoft.com/office/officeart/2005/8/layout/radial4"/>
    <dgm:cxn modelId="{B966F99A-CCE3-4E18-86B6-1B9E78303D2C}" type="presParOf" srcId="{A3D063E4-B774-42DD-BA82-0C21DF5B781B}" destId="{5F85ACE4-9B52-4964-8C49-341F47C3BD29}" srcOrd="4" destOrd="0" presId="urn:microsoft.com/office/officeart/2005/8/layout/radial4"/>
    <dgm:cxn modelId="{AC920937-1271-4464-AD88-1F672E183657}" type="presParOf" srcId="{A3D063E4-B774-42DD-BA82-0C21DF5B781B}" destId="{5CAF51AB-FFE3-497C-8E0E-979C08BA7A04}" srcOrd="5" destOrd="0" presId="urn:microsoft.com/office/officeart/2005/8/layout/radial4"/>
    <dgm:cxn modelId="{9BE1B7FA-1455-4819-B26E-A8573D3D5D44}" type="presParOf" srcId="{A3D063E4-B774-42DD-BA82-0C21DF5B781B}" destId="{04B421D8-769C-481D-957D-1C5DCBECF2C3}" srcOrd="6" destOrd="0" presId="urn:microsoft.com/office/officeart/2005/8/layout/radial4"/>
    <dgm:cxn modelId="{E9F830E9-2296-4720-A9C5-5B22F3B6BA6A}" type="presParOf" srcId="{A3D063E4-B774-42DD-BA82-0C21DF5B781B}" destId="{C611D4B3-81E6-4A8D-9002-E043262F1B58}" srcOrd="7" destOrd="0" presId="urn:microsoft.com/office/officeart/2005/8/layout/radial4"/>
    <dgm:cxn modelId="{92B44E3E-452D-4B4B-94C0-26342400CD1A}" type="presParOf" srcId="{A3D063E4-B774-42DD-BA82-0C21DF5B781B}" destId="{4D35951F-949B-44EE-9A7F-3FCCF13B19AB}" srcOrd="8" destOrd="0" presId="urn:microsoft.com/office/officeart/2005/8/layout/radial4"/>
    <dgm:cxn modelId="{CAE84677-FC07-48BA-AC94-F2B34BB7A059}" type="presParOf" srcId="{A3D063E4-B774-42DD-BA82-0C21DF5B781B}" destId="{4EF5BFA6-9FE2-4F92-887B-B2158DDE79A8}" srcOrd="9" destOrd="0" presId="urn:microsoft.com/office/officeart/2005/8/layout/radial4"/>
    <dgm:cxn modelId="{C579E160-25D7-4ABA-B937-2C659BB9E9FD}" type="presParOf" srcId="{A3D063E4-B774-42DD-BA82-0C21DF5B781B}" destId="{DEED0D5B-632E-408B-B38C-72FAF235F434}" srcOrd="10" destOrd="0" presId="urn:microsoft.com/office/officeart/2005/8/layout/radial4"/>
    <dgm:cxn modelId="{3A402702-DE12-4C89-918B-FD470C571B78}" type="presParOf" srcId="{A3D063E4-B774-42DD-BA82-0C21DF5B781B}" destId="{C7255C05-D198-4319-8953-E09C11A2AF2C}" srcOrd="11" destOrd="0" presId="urn:microsoft.com/office/officeart/2005/8/layout/radial4"/>
    <dgm:cxn modelId="{06CC027D-A4DC-4563-B720-698360B650DE}" type="presParOf" srcId="{A3D063E4-B774-42DD-BA82-0C21DF5B781B}" destId="{08E71E1E-D463-4794-BFBB-C86971C1A82D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D210BC-1597-415B-8558-BFDF39A68013}" type="doc">
      <dgm:prSet loTypeId="urn:microsoft.com/office/officeart/2005/8/layout/hList3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CE19C6C-99F3-4B1C-992F-86B27C55628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2 985 691,7 тыс. рублей, в т.ч.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4E2FE-DA53-4CA5-BFF6-B6A72109FEF2}" type="parTrans" cxnId="{383E3665-072D-4248-8850-82A6E764424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AB824E-B307-4B8E-B5B1-D99A0E08C9CB}" type="sibTrans" cxnId="{383E3665-072D-4248-8850-82A6E764424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519154-70EA-4ADD-929E-CBCE816BE78A}">
      <dgm:prSet phldrT="[Текст]" custT="1"/>
      <dgm:spPr/>
      <dgm:t>
        <a:bodyPr/>
        <a:lstStyle/>
        <a:p>
          <a:r>
            <a: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Дотации </a:t>
          </a:r>
        </a:p>
        <a:p>
          <a:r>
            <a:rPr lang="ru-RU" sz="1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172 605,0               тыс</a:t>
          </a:r>
          <a:r>
            <a: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9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ACF830-1FD6-4745-BC1E-DC9513360D0C}" type="parTrans" cxnId="{8EC3E1BC-5902-4F8F-A87A-48882B421D1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4641CC-9D2F-4758-8B32-352DA56C1B6B}" type="sibTrans" cxnId="{8EC3E1BC-5902-4F8F-A87A-48882B421D1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6D9C09-9229-4D33-B3A2-E6CEAFA37ED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</a:t>
          </a:r>
        </a:p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1 035 680,0      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3A9996-9A90-4EF4-BD21-65A76813B0AC}" type="parTrans" cxnId="{B6A711E1-F8EC-4819-8AD8-9FD71238067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221F64-8C2E-4877-8382-B34D9650A939}" type="sibTrans" cxnId="{B6A711E1-F8EC-4819-8AD8-9FD71238067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D6F8CB-E5D9-4DA9-B387-999DFC32DFE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Субвенции на реализацию переданных  государственных полномочий </a:t>
          </a:r>
        </a:p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1 678 128,9       тыс. 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A21CF6-952A-424E-B923-2E827B1AF08A}" type="parTrans" cxnId="{0FBD872A-9505-4E08-B090-150AD99E0DA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D6A2D3-66DB-4966-B876-15181A56CC2E}" type="sibTrans" cxnId="{0FBD872A-9505-4E08-B090-150AD99E0DA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E1D433-BC6A-426A-84DD-047B17D1F5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Иные межбюджетные трансферты </a:t>
          </a:r>
        </a:p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99 277,8 тыс. 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3D2B96-4D39-4B3F-BBE8-A070C6025445}" type="parTrans" cxnId="{154A7C62-2021-412D-AF73-8377FF1EC3A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766494-7873-45D8-A7EA-5B4AF18C28AC}" type="sibTrans" cxnId="{154A7C62-2021-412D-AF73-8377FF1EC3A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D485AE-FDE4-4160-BBC5-EC57F977B7F1}" type="pres">
      <dgm:prSet presAssocID="{29D210BC-1597-415B-8558-BFDF39A6801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A41CE8-9617-428F-971B-B21938C6DE6C}" type="pres">
      <dgm:prSet presAssocID="{CCE19C6C-99F3-4B1C-992F-86B27C55628C}" presName="roof" presStyleLbl="dkBgShp" presStyleIdx="0" presStyleCnt="2" custLinFactNeighborX="1554" custLinFactNeighborY="-632"/>
      <dgm:spPr/>
      <dgm:t>
        <a:bodyPr/>
        <a:lstStyle/>
        <a:p>
          <a:endParaRPr lang="ru-RU"/>
        </a:p>
      </dgm:t>
    </dgm:pt>
    <dgm:pt modelId="{EF49A6C5-8B4E-4F4E-B0B3-28210EC46D07}" type="pres">
      <dgm:prSet presAssocID="{CCE19C6C-99F3-4B1C-992F-86B27C55628C}" presName="pillars" presStyleCnt="0"/>
      <dgm:spPr/>
    </dgm:pt>
    <dgm:pt modelId="{528D94DF-EC53-496F-BB9D-D2064D2043D5}" type="pres">
      <dgm:prSet presAssocID="{CCE19C6C-99F3-4B1C-992F-86B27C55628C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0CE6B-A7AB-4F94-850E-7E5B1F07CAE1}" type="pres">
      <dgm:prSet presAssocID="{AE6D9C09-9229-4D33-B3A2-E6CEAFA37ED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E1583-C87B-4423-96CD-D75A12E27D0D}" type="pres">
      <dgm:prSet presAssocID="{50D6F8CB-E5D9-4DA9-B387-999DFC32DFE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CBF88-21CA-47DB-B008-23314389E9AC}" type="pres">
      <dgm:prSet presAssocID="{06E1D433-BC6A-426A-84DD-047B17D1F50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B432B-2279-4858-B57A-622AD4DC508F}" type="pres">
      <dgm:prSet presAssocID="{CCE19C6C-99F3-4B1C-992F-86B27C55628C}" presName="base" presStyleLbl="dkBgShp" presStyleIdx="1" presStyleCnt="2"/>
      <dgm:spPr/>
    </dgm:pt>
  </dgm:ptLst>
  <dgm:cxnLst>
    <dgm:cxn modelId="{0FBD872A-9505-4E08-B090-150AD99E0DA8}" srcId="{CCE19C6C-99F3-4B1C-992F-86B27C55628C}" destId="{50D6F8CB-E5D9-4DA9-B387-999DFC32DFE4}" srcOrd="2" destOrd="0" parTransId="{C8A21CF6-952A-424E-B923-2E827B1AF08A}" sibTransId="{68D6A2D3-66DB-4966-B876-15181A56CC2E}"/>
    <dgm:cxn modelId="{B6A711E1-F8EC-4819-8AD8-9FD712380679}" srcId="{CCE19C6C-99F3-4B1C-992F-86B27C55628C}" destId="{AE6D9C09-9229-4D33-B3A2-E6CEAFA37EDE}" srcOrd="1" destOrd="0" parTransId="{6E3A9996-9A90-4EF4-BD21-65A76813B0AC}" sibTransId="{32221F64-8C2E-4877-8382-B34D9650A939}"/>
    <dgm:cxn modelId="{154A7C62-2021-412D-AF73-8377FF1EC3A9}" srcId="{CCE19C6C-99F3-4B1C-992F-86B27C55628C}" destId="{06E1D433-BC6A-426A-84DD-047B17D1F50D}" srcOrd="3" destOrd="0" parTransId="{B93D2B96-4D39-4B3F-BBE8-A070C6025445}" sibTransId="{90766494-7873-45D8-A7EA-5B4AF18C28AC}"/>
    <dgm:cxn modelId="{06B47C7F-9AFE-4D16-8AAD-3B0B2BE63C56}" type="presOf" srcId="{29D210BC-1597-415B-8558-BFDF39A68013}" destId="{E6D485AE-FDE4-4160-BBC5-EC57F977B7F1}" srcOrd="0" destOrd="0" presId="urn:microsoft.com/office/officeart/2005/8/layout/hList3"/>
    <dgm:cxn modelId="{CEF77241-4F58-484C-8E7C-58B391702095}" type="presOf" srcId="{50D6F8CB-E5D9-4DA9-B387-999DFC32DFE4}" destId="{0E9E1583-C87B-4423-96CD-D75A12E27D0D}" srcOrd="0" destOrd="0" presId="urn:microsoft.com/office/officeart/2005/8/layout/hList3"/>
    <dgm:cxn modelId="{383E3665-072D-4248-8850-82A6E7644241}" srcId="{29D210BC-1597-415B-8558-BFDF39A68013}" destId="{CCE19C6C-99F3-4B1C-992F-86B27C55628C}" srcOrd="0" destOrd="0" parTransId="{B8F4E2FE-DA53-4CA5-BFF6-B6A72109FEF2}" sibTransId="{57AB824E-B307-4B8E-B5B1-D99A0E08C9CB}"/>
    <dgm:cxn modelId="{8EC3E1BC-5902-4F8F-A87A-48882B421D1C}" srcId="{CCE19C6C-99F3-4B1C-992F-86B27C55628C}" destId="{58519154-70EA-4ADD-929E-CBCE816BE78A}" srcOrd="0" destOrd="0" parTransId="{06ACF830-1FD6-4745-BC1E-DC9513360D0C}" sibTransId="{9E4641CC-9D2F-4758-8B32-352DA56C1B6B}"/>
    <dgm:cxn modelId="{7A109132-E549-4EAD-B6EA-FA7F08C72758}" type="presOf" srcId="{58519154-70EA-4ADD-929E-CBCE816BE78A}" destId="{528D94DF-EC53-496F-BB9D-D2064D2043D5}" srcOrd="0" destOrd="0" presId="urn:microsoft.com/office/officeart/2005/8/layout/hList3"/>
    <dgm:cxn modelId="{81E5C965-5731-44ED-AFD2-609EF5AE75DF}" type="presOf" srcId="{06E1D433-BC6A-426A-84DD-047B17D1F50D}" destId="{546CBF88-21CA-47DB-B008-23314389E9AC}" srcOrd="0" destOrd="0" presId="urn:microsoft.com/office/officeart/2005/8/layout/hList3"/>
    <dgm:cxn modelId="{2867E3E2-0D37-4159-897B-52E463F8563C}" type="presOf" srcId="{CCE19C6C-99F3-4B1C-992F-86B27C55628C}" destId="{16A41CE8-9617-428F-971B-B21938C6DE6C}" srcOrd="0" destOrd="0" presId="urn:microsoft.com/office/officeart/2005/8/layout/hList3"/>
    <dgm:cxn modelId="{966F7E6E-3997-4E76-B98A-BB524EA45A1C}" type="presOf" srcId="{AE6D9C09-9229-4D33-B3A2-E6CEAFA37EDE}" destId="{0E20CE6B-A7AB-4F94-850E-7E5B1F07CAE1}" srcOrd="0" destOrd="0" presId="urn:microsoft.com/office/officeart/2005/8/layout/hList3"/>
    <dgm:cxn modelId="{FB8DCD0F-8EAA-4EC8-8A28-CE1CE78FBA1D}" type="presParOf" srcId="{E6D485AE-FDE4-4160-BBC5-EC57F977B7F1}" destId="{16A41CE8-9617-428F-971B-B21938C6DE6C}" srcOrd="0" destOrd="0" presId="urn:microsoft.com/office/officeart/2005/8/layout/hList3"/>
    <dgm:cxn modelId="{04E16486-3A4B-48DC-97B3-201DF06B805D}" type="presParOf" srcId="{E6D485AE-FDE4-4160-BBC5-EC57F977B7F1}" destId="{EF49A6C5-8B4E-4F4E-B0B3-28210EC46D07}" srcOrd="1" destOrd="0" presId="urn:microsoft.com/office/officeart/2005/8/layout/hList3"/>
    <dgm:cxn modelId="{865D32AA-CF49-45AC-A629-AA739FEB2D8B}" type="presParOf" srcId="{EF49A6C5-8B4E-4F4E-B0B3-28210EC46D07}" destId="{528D94DF-EC53-496F-BB9D-D2064D2043D5}" srcOrd="0" destOrd="0" presId="urn:microsoft.com/office/officeart/2005/8/layout/hList3"/>
    <dgm:cxn modelId="{051F1FDF-04C3-48A1-A1A8-8008C98E157C}" type="presParOf" srcId="{EF49A6C5-8B4E-4F4E-B0B3-28210EC46D07}" destId="{0E20CE6B-A7AB-4F94-850E-7E5B1F07CAE1}" srcOrd="1" destOrd="0" presId="urn:microsoft.com/office/officeart/2005/8/layout/hList3"/>
    <dgm:cxn modelId="{A82F1415-AEA5-425A-8452-F9DF1F0D7D8D}" type="presParOf" srcId="{EF49A6C5-8B4E-4F4E-B0B3-28210EC46D07}" destId="{0E9E1583-C87B-4423-96CD-D75A12E27D0D}" srcOrd="2" destOrd="0" presId="urn:microsoft.com/office/officeart/2005/8/layout/hList3"/>
    <dgm:cxn modelId="{A163329D-191B-4CE6-8C4F-F36036C4890E}" type="presParOf" srcId="{EF49A6C5-8B4E-4F4E-B0B3-28210EC46D07}" destId="{546CBF88-21CA-47DB-B008-23314389E9AC}" srcOrd="3" destOrd="0" presId="urn:microsoft.com/office/officeart/2005/8/layout/hList3"/>
    <dgm:cxn modelId="{15BDEC7A-794A-4EE2-806B-E2E8D28E3340}" type="presParOf" srcId="{E6D485AE-FDE4-4160-BBC5-EC57F977B7F1}" destId="{189B432B-2279-4858-B57A-622AD4DC508F}" srcOrd="2" destOrd="0" presId="urn:microsoft.com/office/officeart/2005/8/layout/hLis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3FBB921-F11C-48B0-8904-0DD321280E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455086E-2E32-462F-8926-7C9E6E666444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 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4 671 691,6 тыс.рублей 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5827E3-192E-4AAB-8DA7-5BB0CAFB1F44}" type="parTrans" cxnId="{AAE145B9-D2E2-40D4-8FD2-C56283740F33}">
      <dgm:prSet/>
      <dgm:spPr/>
      <dgm:t>
        <a:bodyPr/>
        <a:lstStyle/>
        <a:p>
          <a:endParaRPr lang="ru-RU"/>
        </a:p>
      </dgm:t>
    </dgm:pt>
    <dgm:pt modelId="{1D3143DB-513D-4237-958A-AA34FAB21290}" type="sibTrans" cxnId="{AAE145B9-D2E2-40D4-8FD2-C56283740F33}">
      <dgm:prSet/>
      <dgm:spPr/>
      <dgm:t>
        <a:bodyPr/>
        <a:lstStyle/>
        <a:p>
          <a:endParaRPr lang="ru-RU"/>
        </a:p>
      </dgm:t>
    </dgm:pt>
    <dgm:pt modelId="{37684721-9EBB-4254-8E76-E453747A351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4 578 785,9 тыс.рублей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86B1B8-47AF-4D66-99CE-E16E8A36C2B9}" type="parTrans" cxnId="{72408C44-B548-4149-9C4C-EAE393F7B4B2}">
      <dgm:prSet/>
      <dgm:spPr/>
      <dgm:t>
        <a:bodyPr/>
        <a:lstStyle/>
        <a:p>
          <a:endParaRPr lang="ru-RU"/>
        </a:p>
      </dgm:t>
    </dgm:pt>
    <dgm:pt modelId="{1524A5DA-0914-4486-8FDD-E491883CCFB6}" type="sibTrans" cxnId="{72408C44-B548-4149-9C4C-EAE393F7B4B2}">
      <dgm:prSet/>
      <dgm:spPr/>
      <dgm:t>
        <a:bodyPr/>
        <a:lstStyle/>
        <a:p>
          <a:endParaRPr lang="ru-RU"/>
        </a:p>
      </dgm:t>
    </dgm:pt>
    <dgm:pt modelId="{8913E2BF-0E18-4CE2-AC64-E8225BBB5068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Отклонение</a:t>
          </a:r>
        </a:p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-92 905,6 тыс.рублей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D47D6E-840D-49E0-AC7F-FDBB02BE0D49}" type="parTrans" cxnId="{FA27007D-871A-4742-90DF-9388D3AEC9C2}">
      <dgm:prSet/>
      <dgm:spPr/>
      <dgm:t>
        <a:bodyPr/>
        <a:lstStyle/>
        <a:p>
          <a:endParaRPr lang="ru-RU"/>
        </a:p>
      </dgm:t>
    </dgm:pt>
    <dgm:pt modelId="{0468B929-2050-4D27-80B3-12AB02566A01}" type="sibTrans" cxnId="{FA27007D-871A-4742-90DF-9388D3AEC9C2}">
      <dgm:prSet/>
      <dgm:spPr/>
      <dgm:t>
        <a:bodyPr/>
        <a:lstStyle/>
        <a:p>
          <a:endParaRPr lang="ru-RU"/>
        </a:p>
      </dgm:t>
    </dgm:pt>
    <dgm:pt modelId="{9289729D-FEF3-422A-B807-FAF82B2F1D8E}" type="pres">
      <dgm:prSet presAssocID="{F3FBB921-F11C-48B0-8904-0DD321280E89}" presName="CompostProcess" presStyleCnt="0">
        <dgm:presLayoutVars>
          <dgm:dir/>
          <dgm:resizeHandles val="exact"/>
        </dgm:presLayoutVars>
      </dgm:prSet>
      <dgm:spPr/>
    </dgm:pt>
    <dgm:pt modelId="{F219A446-80AE-4659-B60C-699D48FF8B8E}" type="pres">
      <dgm:prSet presAssocID="{F3FBB921-F11C-48B0-8904-0DD321280E89}" presName="arrow" presStyleLbl="bgShp" presStyleIdx="0" presStyleCnt="1"/>
      <dgm:spPr/>
    </dgm:pt>
    <dgm:pt modelId="{21DB51C4-CDC1-4198-B9A4-733412452C2E}" type="pres">
      <dgm:prSet presAssocID="{F3FBB921-F11C-48B0-8904-0DD321280E89}" presName="linearProcess" presStyleCnt="0"/>
      <dgm:spPr/>
    </dgm:pt>
    <dgm:pt modelId="{778740D7-FF02-4B2E-BF14-A9F316AD5FB0}" type="pres">
      <dgm:prSet presAssocID="{D455086E-2E32-462F-8926-7C9E6E66644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A980C-47B1-4F20-A4F7-C0CCCD0E69CE}" type="pres">
      <dgm:prSet presAssocID="{1D3143DB-513D-4237-958A-AA34FAB21290}" presName="sibTrans" presStyleCnt="0"/>
      <dgm:spPr/>
    </dgm:pt>
    <dgm:pt modelId="{BF8F47D6-A59D-4136-A378-A48489B797F5}" type="pres">
      <dgm:prSet presAssocID="{37684721-9EBB-4254-8E76-E453747A351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909EA-65B0-4118-8C49-AD1593EF97BA}" type="pres">
      <dgm:prSet presAssocID="{1524A5DA-0914-4486-8FDD-E491883CCFB6}" presName="sibTrans" presStyleCnt="0"/>
      <dgm:spPr/>
    </dgm:pt>
    <dgm:pt modelId="{F45928A9-0111-4881-8858-27267BA04C14}" type="pres">
      <dgm:prSet presAssocID="{8913E2BF-0E18-4CE2-AC64-E8225BBB50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408C44-B548-4149-9C4C-EAE393F7B4B2}" srcId="{F3FBB921-F11C-48B0-8904-0DD321280E89}" destId="{37684721-9EBB-4254-8E76-E453747A351C}" srcOrd="1" destOrd="0" parTransId="{E986B1B8-47AF-4D66-99CE-E16E8A36C2B9}" sibTransId="{1524A5DA-0914-4486-8FDD-E491883CCFB6}"/>
    <dgm:cxn modelId="{FA27007D-871A-4742-90DF-9388D3AEC9C2}" srcId="{F3FBB921-F11C-48B0-8904-0DD321280E89}" destId="{8913E2BF-0E18-4CE2-AC64-E8225BBB5068}" srcOrd="2" destOrd="0" parTransId="{FED47D6E-840D-49E0-AC7F-FDBB02BE0D49}" sibTransId="{0468B929-2050-4D27-80B3-12AB02566A01}"/>
    <dgm:cxn modelId="{2D767010-792C-4B34-8BE3-85A9BFBF802C}" type="presOf" srcId="{F3FBB921-F11C-48B0-8904-0DD321280E89}" destId="{9289729D-FEF3-422A-B807-FAF82B2F1D8E}" srcOrd="0" destOrd="0" presId="urn:microsoft.com/office/officeart/2005/8/layout/hProcess9"/>
    <dgm:cxn modelId="{94B56D0C-D553-4103-B525-9070B4A04F33}" type="presOf" srcId="{8913E2BF-0E18-4CE2-AC64-E8225BBB5068}" destId="{F45928A9-0111-4881-8858-27267BA04C14}" srcOrd="0" destOrd="0" presId="urn:microsoft.com/office/officeart/2005/8/layout/hProcess9"/>
    <dgm:cxn modelId="{AAE145B9-D2E2-40D4-8FD2-C56283740F33}" srcId="{F3FBB921-F11C-48B0-8904-0DD321280E89}" destId="{D455086E-2E32-462F-8926-7C9E6E666444}" srcOrd="0" destOrd="0" parTransId="{A85827E3-192E-4AAB-8DA7-5BB0CAFB1F44}" sibTransId="{1D3143DB-513D-4237-958A-AA34FAB21290}"/>
    <dgm:cxn modelId="{29A8F2EB-1E37-431B-A653-C35BBE3BAF18}" type="presOf" srcId="{D455086E-2E32-462F-8926-7C9E6E666444}" destId="{778740D7-FF02-4B2E-BF14-A9F316AD5FB0}" srcOrd="0" destOrd="0" presId="urn:microsoft.com/office/officeart/2005/8/layout/hProcess9"/>
    <dgm:cxn modelId="{E6C5AB69-93D3-4DB5-A701-C40DC08DD7E4}" type="presOf" srcId="{37684721-9EBB-4254-8E76-E453747A351C}" destId="{BF8F47D6-A59D-4136-A378-A48489B797F5}" srcOrd="0" destOrd="0" presId="urn:microsoft.com/office/officeart/2005/8/layout/hProcess9"/>
    <dgm:cxn modelId="{C2DE5DDF-0A57-420F-8760-0BBD2ACBB71D}" type="presParOf" srcId="{9289729D-FEF3-422A-B807-FAF82B2F1D8E}" destId="{F219A446-80AE-4659-B60C-699D48FF8B8E}" srcOrd="0" destOrd="0" presId="urn:microsoft.com/office/officeart/2005/8/layout/hProcess9"/>
    <dgm:cxn modelId="{4DC9B19C-2CEC-440C-A84F-683F9CCEE170}" type="presParOf" srcId="{9289729D-FEF3-422A-B807-FAF82B2F1D8E}" destId="{21DB51C4-CDC1-4198-B9A4-733412452C2E}" srcOrd="1" destOrd="0" presId="urn:microsoft.com/office/officeart/2005/8/layout/hProcess9"/>
    <dgm:cxn modelId="{08847D40-6A45-4C79-9547-AACA83809F47}" type="presParOf" srcId="{21DB51C4-CDC1-4198-B9A4-733412452C2E}" destId="{778740D7-FF02-4B2E-BF14-A9F316AD5FB0}" srcOrd="0" destOrd="0" presId="urn:microsoft.com/office/officeart/2005/8/layout/hProcess9"/>
    <dgm:cxn modelId="{3D7C1013-E205-4EFF-B83A-7A19D860B4A1}" type="presParOf" srcId="{21DB51C4-CDC1-4198-B9A4-733412452C2E}" destId="{3CAA980C-47B1-4F20-A4F7-C0CCCD0E69CE}" srcOrd="1" destOrd="0" presId="urn:microsoft.com/office/officeart/2005/8/layout/hProcess9"/>
    <dgm:cxn modelId="{8BCFB188-5F09-444F-AF1E-B12397A1327C}" type="presParOf" srcId="{21DB51C4-CDC1-4198-B9A4-733412452C2E}" destId="{BF8F47D6-A59D-4136-A378-A48489B797F5}" srcOrd="2" destOrd="0" presId="urn:microsoft.com/office/officeart/2005/8/layout/hProcess9"/>
    <dgm:cxn modelId="{F4F5E0DE-4CD7-45BA-AA50-8EF7EF384691}" type="presParOf" srcId="{21DB51C4-CDC1-4198-B9A4-733412452C2E}" destId="{009909EA-65B0-4118-8C49-AD1593EF97BA}" srcOrd="3" destOrd="0" presId="urn:microsoft.com/office/officeart/2005/8/layout/hProcess9"/>
    <dgm:cxn modelId="{D89DE7CB-64DB-4CE8-A236-81E36189B2F8}" type="presParOf" srcId="{21DB51C4-CDC1-4198-B9A4-733412452C2E}" destId="{F45928A9-0111-4881-8858-27267BA04C14}" srcOrd="4" destOrd="0" presId="urn:microsoft.com/office/officeart/2005/8/layout/hProcess9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F2779EC-9412-454E-8080-995402E7CE6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1D5F8F4-EBD3-4878-8DA5-49C85777733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106 158,9 тыс.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1A3F85-DDBA-4FC1-AA7E-97DFE178B3BA}" type="parTrans" cxnId="{19C02B11-AFA1-4A42-9126-C215B3274C94}">
      <dgm:prSet/>
      <dgm:spPr/>
      <dgm:t>
        <a:bodyPr/>
        <a:lstStyle/>
        <a:p>
          <a:endParaRPr lang="ru-RU"/>
        </a:p>
      </dgm:t>
    </dgm:pt>
    <dgm:pt modelId="{51F0E06B-465F-4B6E-A00F-05E6D56136AF}" type="sibTrans" cxnId="{19C02B11-AFA1-4A42-9126-C215B3274C94}">
      <dgm:prSet/>
      <dgm:spPr/>
      <dgm:t>
        <a:bodyPr/>
        <a:lstStyle/>
        <a:p>
          <a:endParaRPr lang="ru-RU"/>
        </a:p>
      </dgm:t>
    </dgm:pt>
    <dgm:pt modelId="{6D03DB53-75F5-4188-8269-266BD26A25B0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Факт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2 055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783,0 тыс.рублей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6644E92-E99E-44EA-8CCE-304F047953E4}" type="parTrans" cxnId="{0A714B3A-A9FF-4C9F-8B77-99758A540A85}">
      <dgm:prSet/>
      <dgm:spPr/>
      <dgm:t>
        <a:bodyPr/>
        <a:lstStyle/>
        <a:p>
          <a:endParaRPr lang="ru-RU"/>
        </a:p>
      </dgm:t>
    </dgm:pt>
    <dgm:pt modelId="{5294EC4F-EB93-4567-86E3-0E739682F1F8}" type="sibTrans" cxnId="{0A714B3A-A9FF-4C9F-8B77-99758A540A85}">
      <dgm:prSet/>
      <dgm:spPr/>
      <dgm:t>
        <a:bodyPr/>
        <a:lstStyle/>
        <a:p>
          <a:endParaRPr lang="ru-RU"/>
        </a:p>
      </dgm:t>
    </dgm:pt>
    <dgm:pt modelId="{E1802863-00A2-495C-A5E7-BD2C7B916557}" type="pres">
      <dgm:prSet presAssocID="{BF2779EC-9412-454E-8080-995402E7CE68}" presName="Name0" presStyleCnt="0">
        <dgm:presLayoutVars>
          <dgm:dir/>
          <dgm:animLvl val="lvl"/>
          <dgm:resizeHandles val="exact"/>
        </dgm:presLayoutVars>
      </dgm:prSet>
      <dgm:spPr/>
    </dgm:pt>
    <dgm:pt modelId="{860FAE84-7786-482A-A280-D23B696914EF}" type="pres">
      <dgm:prSet presAssocID="{61D5F8F4-EBD3-4878-8DA5-49C85777733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2A011-28D4-4B80-9EA3-843D6AEA6C98}" type="pres">
      <dgm:prSet presAssocID="{51F0E06B-465F-4B6E-A00F-05E6D56136AF}" presName="parTxOnlySpace" presStyleCnt="0"/>
      <dgm:spPr/>
    </dgm:pt>
    <dgm:pt modelId="{08537B39-C392-434B-BADD-0B61189406E4}" type="pres">
      <dgm:prSet presAssocID="{6D03DB53-75F5-4188-8269-266BD26A25B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EFDBD4-9823-4DD9-8134-5A7FCB241C38}" type="presOf" srcId="{61D5F8F4-EBD3-4878-8DA5-49C857777332}" destId="{860FAE84-7786-482A-A280-D23B696914EF}" srcOrd="0" destOrd="0" presId="urn:microsoft.com/office/officeart/2005/8/layout/chevron1"/>
    <dgm:cxn modelId="{0A714B3A-A9FF-4C9F-8B77-99758A540A85}" srcId="{BF2779EC-9412-454E-8080-995402E7CE68}" destId="{6D03DB53-75F5-4188-8269-266BD26A25B0}" srcOrd="1" destOrd="0" parTransId="{96644E92-E99E-44EA-8CCE-304F047953E4}" sibTransId="{5294EC4F-EB93-4567-86E3-0E739682F1F8}"/>
    <dgm:cxn modelId="{19C02B11-AFA1-4A42-9126-C215B3274C94}" srcId="{BF2779EC-9412-454E-8080-995402E7CE68}" destId="{61D5F8F4-EBD3-4878-8DA5-49C857777332}" srcOrd="0" destOrd="0" parTransId="{821A3F85-DDBA-4FC1-AA7E-97DFE178B3BA}" sibTransId="{51F0E06B-465F-4B6E-A00F-05E6D56136AF}"/>
    <dgm:cxn modelId="{8D08D900-D73D-4BFE-A2C0-ADC6FCA7E32E}" type="presOf" srcId="{6D03DB53-75F5-4188-8269-266BD26A25B0}" destId="{08537B39-C392-434B-BADD-0B61189406E4}" srcOrd="0" destOrd="0" presId="urn:microsoft.com/office/officeart/2005/8/layout/chevron1"/>
    <dgm:cxn modelId="{1AF3E9CE-D5E1-4D36-A1A8-8DA1EB422166}" type="presOf" srcId="{BF2779EC-9412-454E-8080-995402E7CE68}" destId="{E1802863-00A2-495C-A5E7-BD2C7B916557}" srcOrd="0" destOrd="0" presId="urn:microsoft.com/office/officeart/2005/8/layout/chevron1"/>
    <dgm:cxn modelId="{0675E703-3656-4F99-A866-22656BFA1AB0}" type="presParOf" srcId="{E1802863-00A2-495C-A5E7-BD2C7B916557}" destId="{860FAE84-7786-482A-A280-D23B696914EF}" srcOrd="0" destOrd="0" presId="urn:microsoft.com/office/officeart/2005/8/layout/chevron1"/>
    <dgm:cxn modelId="{BBDED7F7-FB00-4F5B-9C10-01EBCBC96F10}" type="presParOf" srcId="{E1802863-00A2-495C-A5E7-BD2C7B916557}" destId="{3E82A011-28D4-4B80-9EA3-843D6AEA6C98}" srcOrd="1" destOrd="0" presId="urn:microsoft.com/office/officeart/2005/8/layout/chevron1"/>
    <dgm:cxn modelId="{F29A8DCA-60F3-4451-99ED-DC3B018E9A11}" type="presParOf" srcId="{E1802863-00A2-495C-A5E7-BD2C7B916557}" destId="{08537B39-C392-434B-BADD-0B61189406E4}" srcOrd="2" destOrd="0" presId="urn:microsoft.com/office/officeart/2005/8/layout/chevron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2BA90A-8126-42F6-9EB6-622D31D32A6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62F51D4-9D8A-4D40-B059-B5A70EF3417D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            62 445,6 тыс.рублей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19A8E3-3DA4-4656-8D7F-03437C6A4B1E}" type="parTrans" cxnId="{A90A07D1-573B-414B-9156-F79956D3B8B5}">
      <dgm:prSet/>
      <dgm:spPr/>
      <dgm:t>
        <a:bodyPr/>
        <a:lstStyle/>
        <a:p>
          <a:endParaRPr lang="ru-RU"/>
        </a:p>
      </dgm:t>
    </dgm:pt>
    <dgm:pt modelId="{21056F0A-7AC5-4E61-9C7B-368926A53D05}" type="sibTrans" cxnId="{A90A07D1-573B-414B-9156-F79956D3B8B5}">
      <dgm:prSet/>
      <dgm:spPr/>
      <dgm:t>
        <a:bodyPr/>
        <a:lstStyle/>
        <a:p>
          <a:endParaRPr lang="ru-RU"/>
        </a:p>
      </dgm:t>
    </dgm:pt>
    <dgm:pt modelId="{22A44621-9F42-4F6B-B6F7-BD89878D4588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                60 146,3 тыс.рублей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AB7014-0A66-4088-A220-7480521F5147}" type="parTrans" cxnId="{57E6F877-0931-4447-A5B4-1CEA9002B26A}">
      <dgm:prSet/>
      <dgm:spPr/>
      <dgm:t>
        <a:bodyPr/>
        <a:lstStyle/>
        <a:p>
          <a:endParaRPr lang="ru-RU"/>
        </a:p>
      </dgm:t>
    </dgm:pt>
    <dgm:pt modelId="{7B7062CD-BD2D-477B-B14D-7DAD93D5152F}" type="sibTrans" cxnId="{57E6F877-0931-4447-A5B4-1CEA9002B26A}">
      <dgm:prSet/>
      <dgm:spPr/>
      <dgm:t>
        <a:bodyPr/>
        <a:lstStyle/>
        <a:p>
          <a:endParaRPr lang="ru-RU"/>
        </a:p>
      </dgm:t>
    </dgm:pt>
    <dgm:pt modelId="{2C9E1CDE-7175-4C39-9BFA-6A93A8583B6E}" type="pres">
      <dgm:prSet presAssocID="{4B2BA90A-8126-42F6-9EB6-622D31D32A63}" presName="linearFlow" presStyleCnt="0">
        <dgm:presLayoutVars>
          <dgm:resizeHandles val="exact"/>
        </dgm:presLayoutVars>
      </dgm:prSet>
      <dgm:spPr/>
    </dgm:pt>
    <dgm:pt modelId="{79241380-6E0C-4AFD-9E34-93DDC30C949F}" type="pres">
      <dgm:prSet presAssocID="{F62F51D4-9D8A-4D40-B059-B5A70EF3417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00220-D374-41F1-B746-E611D45E4651}" type="pres">
      <dgm:prSet presAssocID="{21056F0A-7AC5-4E61-9C7B-368926A53D0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49808E75-E295-4BEF-8CC5-F22AC1A0C8B7}" type="pres">
      <dgm:prSet presAssocID="{21056F0A-7AC5-4E61-9C7B-368926A53D0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ED40092-4BEE-42D3-8C91-F3FEFDCA66B3}" type="pres">
      <dgm:prSet presAssocID="{22A44621-9F42-4F6B-B6F7-BD89878D458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266CDE-A16E-4FAA-AB51-E4C32938701F}" type="presOf" srcId="{22A44621-9F42-4F6B-B6F7-BD89878D4588}" destId="{9ED40092-4BEE-42D3-8C91-F3FEFDCA66B3}" srcOrd="0" destOrd="0" presId="urn:microsoft.com/office/officeart/2005/8/layout/process2"/>
    <dgm:cxn modelId="{B4AAD8BB-4F42-4FC4-AE7E-9AFF22FB3121}" type="presOf" srcId="{4B2BA90A-8126-42F6-9EB6-622D31D32A63}" destId="{2C9E1CDE-7175-4C39-9BFA-6A93A8583B6E}" srcOrd="0" destOrd="0" presId="urn:microsoft.com/office/officeart/2005/8/layout/process2"/>
    <dgm:cxn modelId="{A90A07D1-573B-414B-9156-F79956D3B8B5}" srcId="{4B2BA90A-8126-42F6-9EB6-622D31D32A63}" destId="{F62F51D4-9D8A-4D40-B059-B5A70EF3417D}" srcOrd="0" destOrd="0" parTransId="{7719A8E3-3DA4-4656-8D7F-03437C6A4B1E}" sibTransId="{21056F0A-7AC5-4E61-9C7B-368926A53D05}"/>
    <dgm:cxn modelId="{85CD01D0-829D-4722-80FB-A7F03055ADDD}" type="presOf" srcId="{F62F51D4-9D8A-4D40-B059-B5A70EF3417D}" destId="{79241380-6E0C-4AFD-9E34-93DDC30C949F}" srcOrd="0" destOrd="0" presId="urn:microsoft.com/office/officeart/2005/8/layout/process2"/>
    <dgm:cxn modelId="{4538CEB2-20AB-4155-832E-E7CFB6629D58}" type="presOf" srcId="{21056F0A-7AC5-4E61-9C7B-368926A53D05}" destId="{45300220-D374-41F1-B746-E611D45E4651}" srcOrd="0" destOrd="0" presId="urn:microsoft.com/office/officeart/2005/8/layout/process2"/>
    <dgm:cxn modelId="{57E6F877-0931-4447-A5B4-1CEA9002B26A}" srcId="{4B2BA90A-8126-42F6-9EB6-622D31D32A63}" destId="{22A44621-9F42-4F6B-B6F7-BD89878D4588}" srcOrd="1" destOrd="0" parTransId="{8BAB7014-0A66-4088-A220-7480521F5147}" sibTransId="{7B7062CD-BD2D-477B-B14D-7DAD93D5152F}"/>
    <dgm:cxn modelId="{82D01FE0-2D7B-4144-8C4D-62FFD2706BBD}" type="presOf" srcId="{21056F0A-7AC5-4E61-9C7B-368926A53D05}" destId="{49808E75-E295-4BEF-8CC5-F22AC1A0C8B7}" srcOrd="1" destOrd="0" presId="urn:microsoft.com/office/officeart/2005/8/layout/process2"/>
    <dgm:cxn modelId="{761DB6F0-CF55-43C5-96A1-7A2A5FFF920C}" type="presParOf" srcId="{2C9E1CDE-7175-4C39-9BFA-6A93A8583B6E}" destId="{79241380-6E0C-4AFD-9E34-93DDC30C949F}" srcOrd="0" destOrd="0" presId="urn:microsoft.com/office/officeart/2005/8/layout/process2"/>
    <dgm:cxn modelId="{90921F45-BC5E-4F1D-A35B-46CEAF70FFA8}" type="presParOf" srcId="{2C9E1CDE-7175-4C39-9BFA-6A93A8583B6E}" destId="{45300220-D374-41F1-B746-E611D45E4651}" srcOrd="1" destOrd="0" presId="urn:microsoft.com/office/officeart/2005/8/layout/process2"/>
    <dgm:cxn modelId="{1CFFCED7-02D0-4055-B45E-CF21A8C073AF}" type="presParOf" srcId="{45300220-D374-41F1-B746-E611D45E4651}" destId="{49808E75-E295-4BEF-8CC5-F22AC1A0C8B7}" srcOrd="0" destOrd="0" presId="urn:microsoft.com/office/officeart/2005/8/layout/process2"/>
    <dgm:cxn modelId="{DA30CAF0-6E69-4D76-B7C5-DB99AFB56FB1}" type="presParOf" srcId="{2C9E1CDE-7175-4C39-9BFA-6A93A8583B6E}" destId="{9ED40092-4BEE-42D3-8C91-F3FEFDCA66B3}" srcOrd="2" destOrd="0" presId="urn:microsoft.com/office/officeart/2005/8/layout/process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88B44DB-97D3-4C2A-A6C7-CCC8B6D2C24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7BF93E-EE57-475A-95F3-21729659EDA8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учреждений культуры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3390E5-7238-40B7-AA3F-666D5DD83FC8}" type="parTrans" cxnId="{928C4E1E-C2CC-40FA-9320-B6E563E07014}">
      <dgm:prSet/>
      <dgm:spPr/>
      <dgm:t>
        <a:bodyPr/>
        <a:lstStyle/>
        <a:p>
          <a:endParaRPr lang="ru-RU"/>
        </a:p>
      </dgm:t>
    </dgm:pt>
    <dgm:pt modelId="{67D62732-9FB9-4F90-9695-97849F093877}" type="sibTrans" cxnId="{928C4E1E-C2CC-40FA-9320-B6E563E07014}">
      <dgm:prSet/>
      <dgm:spPr/>
      <dgm:t>
        <a:bodyPr/>
        <a:lstStyle/>
        <a:p>
          <a:endParaRPr lang="ru-RU"/>
        </a:p>
      </dgm:t>
    </dgm:pt>
    <dgm:pt modelId="{4597063D-FE11-4B9F-94A3-A32D71F0EDE2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библиотеки</a:t>
          </a:r>
          <a:endParaRPr lang="ru-RU" dirty="0">
            <a:solidFill>
              <a:schemeClr val="tx1"/>
            </a:solidFill>
          </a:endParaRPr>
        </a:p>
      </dgm:t>
    </dgm:pt>
    <dgm:pt modelId="{1E5D1707-2DF7-44A1-A3B0-0BB761EA93B0}" type="parTrans" cxnId="{AD0D4FE0-295D-4D86-AD3E-07889A3DB69F}">
      <dgm:prSet/>
      <dgm:spPr/>
      <dgm:t>
        <a:bodyPr/>
        <a:lstStyle/>
        <a:p>
          <a:endParaRPr lang="ru-RU"/>
        </a:p>
      </dgm:t>
    </dgm:pt>
    <dgm:pt modelId="{8181C680-3CFB-487A-83ED-1826F4FA458B}" type="sibTrans" cxnId="{AD0D4FE0-295D-4D86-AD3E-07889A3DB69F}">
      <dgm:prSet/>
      <dgm:spPr/>
      <dgm:t>
        <a:bodyPr/>
        <a:lstStyle/>
        <a:p>
          <a:endParaRPr lang="ru-RU"/>
        </a:p>
      </dgm:t>
    </dgm:pt>
    <dgm:pt modelId="{23FE3C5A-570C-4E3A-9C24-ABEC1B31DBF1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клубы</a:t>
          </a:r>
          <a:endParaRPr lang="ru-RU" dirty="0">
            <a:solidFill>
              <a:schemeClr val="tx1"/>
            </a:solidFill>
          </a:endParaRPr>
        </a:p>
      </dgm:t>
    </dgm:pt>
    <dgm:pt modelId="{D1B8E5F1-BA83-4379-A04A-E9D12F501211}" type="parTrans" cxnId="{B2A163DB-87FD-45FC-9CB1-96B1E7794CE6}">
      <dgm:prSet/>
      <dgm:spPr/>
      <dgm:t>
        <a:bodyPr/>
        <a:lstStyle/>
        <a:p>
          <a:endParaRPr lang="ru-RU"/>
        </a:p>
      </dgm:t>
    </dgm:pt>
    <dgm:pt modelId="{739A8297-6AA6-49E1-8681-C15AE98024D9}" type="sibTrans" cxnId="{B2A163DB-87FD-45FC-9CB1-96B1E7794CE6}">
      <dgm:prSet/>
      <dgm:spPr/>
      <dgm:t>
        <a:bodyPr/>
        <a:lstStyle/>
        <a:p>
          <a:endParaRPr lang="ru-RU"/>
        </a:p>
      </dgm:t>
    </dgm:pt>
    <dgm:pt modelId="{8B54573C-5A3A-487B-85D3-0A06D3C66CBA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дворцы</a:t>
          </a:r>
          <a:endParaRPr lang="ru-RU" dirty="0">
            <a:solidFill>
              <a:schemeClr val="tx1"/>
            </a:solidFill>
          </a:endParaRPr>
        </a:p>
      </dgm:t>
    </dgm:pt>
    <dgm:pt modelId="{F4EBA12D-9EAF-4C97-A522-73ED0B00073C}" type="parTrans" cxnId="{6C07BD92-9739-45EF-BAB5-8C46F559238C}">
      <dgm:prSet/>
      <dgm:spPr/>
      <dgm:t>
        <a:bodyPr/>
        <a:lstStyle/>
        <a:p>
          <a:endParaRPr lang="ru-RU"/>
        </a:p>
      </dgm:t>
    </dgm:pt>
    <dgm:pt modelId="{CD9CF1D8-7FCC-42AF-A106-38D992EAD4D1}" type="sibTrans" cxnId="{6C07BD92-9739-45EF-BAB5-8C46F559238C}">
      <dgm:prSet/>
      <dgm:spPr/>
      <dgm:t>
        <a:bodyPr/>
        <a:lstStyle/>
        <a:p>
          <a:endParaRPr lang="ru-RU"/>
        </a:p>
      </dgm:t>
    </dgm:pt>
    <dgm:pt modelId="{475ABF72-E36A-4811-9AD2-26F7CD6A9908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музеи</a:t>
          </a:r>
          <a:endParaRPr lang="ru-RU" dirty="0">
            <a:solidFill>
              <a:schemeClr val="tx1"/>
            </a:solidFill>
          </a:endParaRPr>
        </a:p>
      </dgm:t>
    </dgm:pt>
    <dgm:pt modelId="{456459D0-B76C-4652-AAD3-715E2749C964}" type="parTrans" cxnId="{492834E8-C223-48E5-A472-F0592CAD23B8}">
      <dgm:prSet/>
      <dgm:spPr/>
      <dgm:t>
        <a:bodyPr/>
        <a:lstStyle/>
        <a:p>
          <a:endParaRPr lang="ru-RU"/>
        </a:p>
      </dgm:t>
    </dgm:pt>
    <dgm:pt modelId="{4906F616-963D-4822-A9F2-D5F2F719D075}" type="sibTrans" cxnId="{492834E8-C223-48E5-A472-F0592CAD23B8}">
      <dgm:prSet/>
      <dgm:spPr/>
      <dgm:t>
        <a:bodyPr/>
        <a:lstStyle/>
        <a:p>
          <a:endParaRPr lang="ru-RU"/>
        </a:p>
      </dgm:t>
    </dgm:pt>
    <dgm:pt modelId="{36E8CE61-FAFC-4C07-BA5D-BC01B6B7EEC1}" type="pres">
      <dgm:prSet presAssocID="{988B44DB-97D3-4C2A-A6C7-CCC8B6D2C2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9B3177-CFC3-4BD3-BB4F-32A32375F67D}" type="pres">
      <dgm:prSet presAssocID="{F27BF93E-EE57-475A-95F3-21729659EDA8}" presName="centerShape" presStyleLbl="node0" presStyleIdx="0" presStyleCnt="1" custScaleX="200558" custScaleY="173817"/>
      <dgm:spPr/>
      <dgm:t>
        <a:bodyPr/>
        <a:lstStyle/>
        <a:p>
          <a:endParaRPr lang="ru-RU"/>
        </a:p>
      </dgm:t>
    </dgm:pt>
    <dgm:pt modelId="{8BFF6864-B475-4F31-B743-750571279108}" type="pres">
      <dgm:prSet presAssocID="{1E5D1707-2DF7-44A1-A3B0-0BB761EA93B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48F24354-6BB0-40D3-8D96-DB41FF582EDE}" type="pres">
      <dgm:prSet presAssocID="{1E5D1707-2DF7-44A1-A3B0-0BB761EA93B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0219073-216B-42E5-8C3C-DFB9F1219731}" type="pres">
      <dgm:prSet presAssocID="{4597063D-FE11-4B9F-94A3-A32D71F0EDE2}" presName="node" presStyleLbl="node1" presStyleIdx="0" presStyleCnt="4" custRadScaleRad="110804" custRadScaleInc="29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A1A93-C176-4B40-8E79-26CEC262B888}" type="pres">
      <dgm:prSet presAssocID="{D1B8E5F1-BA83-4379-A04A-E9D12F501211}" presName="parTrans" presStyleLbl="sibTrans2D1" presStyleIdx="1" presStyleCnt="4"/>
      <dgm:spPr/>
      <dgm:t>
        <a:bodyPr/>
        <a:lstStyle/>
        <a:p>
          <a:endParaRPr lang="ru-RU"/>
        </a:p>
      </dgm:t>
    </dgm:pt>
    <dgm:pt modelId="{F0659DDC-061F-4902-8097-2F445CCE1E51}" type="pres">
      <dgm:prSet presAssocID="{D1B8E5F1-BA83-4379-A04A-E9D12F501211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5073ABB-B866-4A7D-A4FC-A3D8CA7B4C5B}" type="pres">
      <dgm:prSet presAssocID="{23FE3C5A-570C-4E3A-9C24-ABEC1B31DBF1}" presName="node" presStyleLbl="node1" presStyleIdx="1" presStyleCnt="4" custRadScaleRad="112342" custRadScaleInc="-57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C46D1-A43F-4F0E-91DE-419D83F233E7}" type="pres">
      <dgm:prSet presAssocID="{F4EBA12D-9EAF-4C97-A522-73ED0B00073C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4E39615-A21C-46A2-BCA9-C4A029856BAF}" type="pres">
      <dgm:prSet presAssocID="{F4EBA12D-9EAF-4C97-A522-73ED0B00073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860A619-881D-4D25-9F4A-FE2D0AF184FD}" type="pres">
      <dgm:prSet presAssocID="{8B54573C-5A3A-487B-85D3-0A06D3C66CBA}" presName="node" presStyleLbl="node1" presStyleIdx="2" presStyleCnt="4" custRadScaleRad="118438" custRadScaleInc="-121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E0374-D0DA-457A-B4E4-4013DB9CA4D6}" type="pres">
      <dgm:prSet presAssocID="{456459D0-B76C-4652-AAD3-715E2749C964}" presName="parTrans" presStyleLbl="sibTrans2D1" presStyleIdx="3" presStyleCnt="4"/>
      <dgm:spPr/>
      <dgm:t>
        <a:bodyPr/>
        <a:lstStyle/>
        <a:p>
          <a:endParaRPr lang="ru-RU"/>
        </a:p>
      </dgm:t>
    </dgm:pt>
    <dgm:pt modelId="{D2C6B19C-1926-4694-83CA-A581D2011309}" type="pres">
      <dgm:prSet presAssocID="{456459D0-B76C-4652-AAD3-715E2749C96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7A30545-C3F9-4A06-B77A-64FE0805A82F}" type="pres">
      <dgm:prSet presAssocID="{475ABF72-E36A-4811-9AD2-26F7CD6A9908}" presName="node" presStyleLbl="node1" presStyleIdx="3" presStyleCnt="4" custRadScaleRad="116280" custRadScaleInc="-223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F0D35C-444E-450A-A53C-3072DCF67DE5}" type="presOf" srcId="{8B54573C-5A3A-487B-85D3-0A06D3C66CBA}" destId="{C860A619-881D-4D25-9F4A-FE2D0AF184FD}" srcOrd="0" destOrd="0" presId="urn:microsoft.com/office/officeart/2005/8/layout/radial5"/>
    <dgm:cxn modelId="{31DF43EB-968F-4AAF-898F-145954CF255E}" type="presOf" srcId="{475ABF72-E36A-4811-9AD2-26F7CD6A9908}" destId="{57A30545-C3F9-4A06-B77A-64FE0805A82F}" srcOrd="0" destOrd="0" presId="urn:microsoft.com/office/officeart/2005/8/layout/radial5"/>
    <dgm:cxn modelId="{47F2F284-2A5A-487F-BF04-111B978376B7}" type="presOf" srcId="{D1B8E5F1-BA83-4379-A04A-E9D12F501211}" destId="{173A1A93-C176-4B40-8E79-26CEC262B888}" srcOrd="0" destOrd="0" presId="urn:microsoft.com/office/officeart/2005/8/layout/radial5"/>
    <dgm:cxn modelId="{928C4E1E-C2CC-40FA-9320-B6E563E07014}" srcId="{988B44DB-97D3-4C2A-A6C7-CCC8B6D2C24A}" destId="{F27BF93E-EE57-475A-95F3-21729659EDA8}" srcOrd="0" destOrd="0" parTransId="{933390E5-7238-40B7-AA3F-666D5DD83FC8}" sibTransId="{67D62732-9FB9-4F90-9695-97849F093877}"/>
    <dgm:cxn modelId="{669CAFD8-81B3-4E3B-9B0A-198A1930BA25}" type="presOf" srcId="{1E5D1707-2DF7-44A1-A3B0-0BB761EA93B0}" destId="{48F24354-6BB0-40D3-8D96-DB41FF582EDE}" srcOrd="1" destOrd="0" presId="urn:microsoft.com/office/officeart/2005/8/layout/radial5"/>
    <dgm:cxn modelId="{E322631A-2479-444B-8A79-E4970CF8E915}" type="presOf" srcId="{D1B8E5F1-BA83-4379-A04A-E9D12F501211}" destId="{F0659DDC-061F-4902-8097-2F445CCE1E51}" srcOrd="1" destOrd="0" presId="urn:microsoft.com/office/officeart/2005/8/layout/radial5"/>
    <dgm:cxn modelId="{492834E8-C223-48E5-A472-F0592CAD23B8}" srcId="{F27BF93E-EE57-475A-95F3-21729659EDA8}" destId="{475ABF72-E36A-4811-9AD2-26F7CD6A9908}" srcOrd="3" destOrd="0" parTransId="{456459D0-B76C-4652-AAD3-715E2749C964}" sibTransId="{4906F616-963D-4822-A9F2-D5F2F719D075}"/>
    <dgm:cxn modelId="{6D39DEEC-945E-43C6-88AB-73501EE8CEA5}" type="presOf" srcId="{456459D0-B76C-4652-AAD3-715E2749C964}" destId="{D2C6B19C-1926-4694-83CA-A581D2011309}" srcOrd="1" destOrd="0" presId="urn:microsoft.com/office/officeart/2005/8/layout/radial5"/>
    <dgm:cxn modelId="{CB12754E-9706-42F4-8167-F8582C95E373}" type="presOf" srcId="{988B44DB-97D3-4C2A-A6C7-CCC8B6D2C24A}" destId="{36E8CE61-FAFC-4C07-BA5D-BC01B6B7EEC1}" srcOrd="0" destOrd="0" presId="urn:microsoft.com/office/officeart/2005/8/layout/radial5"/>
    <dgm:cxn modelId="{B2A163DB-87FD-45FC-9CB1-96B1E7794CE6}" srcId="{F27BF93E-EE57-475A-95F3-21729659EDA8}" destId="{23FE3C5A-570C-4E3A-9C24-ABEC1B31DBF1}" srcOrd="1" destOrd="0" parTransId="{D1B8E5F1-BA83-4379-A04A-E9D12F501211}" sibTransId="{739A8297-6AA6-49E1-8681-C15AE98024D9}"/>
    <dgm:cxn modelId="{861427F9-F14D-43A2-98C3-2262FFF02A73}" type="presOf" srcId="{F27BF93E-EE57-475A-95F3-21729659EDA8}" destId="{0E9B3177-CFC3-4BD3-BB4F-32A32375F67D}" srcOrd="0" destOrd="0" presId="urn:microsoft.com/office/officeart/2005/8/layout/radial5"/>
    <dgm:cxn modelId="{D78B1CA0-2171-4E6B-9358-686C1834B8B0}" type="presOf" srcId="{4597063D-FE11-4B9F-94A3-A32D71F0EDE2}" destId="{00219073-216B-42E5-8C3C-DFB9F1219731}" srcOrd="0" destOrd="0" presId="urn:microsoft.com/office/officeart/2005/8/layout/radial5"/>
    <dgm:cxn modelId="{04112304-CDDC-454D-A65A-F37237951708}" type="presOf" srcId="{1E5D1707-2DF7-44A1-A3B0-0BB761EA93B0}" destId="{8BFF6864-B475-4F31-B743-750571279108}" srcOrd="0" destOrd="0" presId="urn:microsoft.com/office/officeart/2005/8/layout/radial5"/>
    <dgm:cxn modelId="{2300D865-66A6-4210-BE91-E8778B9B96BA}" type="presOf" srcId="{F4EBA12D-9EAF-4C97-A522-73ED0B00073C}" destId="{354C46D1-A43F-4F0E-91DE-419D83F233E7}" srcOrd="0" destOrd="0" presId="urn:microsoft.com/office/officeart/2005/8/layout/radial5"/>
    <dgm:cxn modelId="{6C07BD92-9739-45EF-BAB5-8C46F559238C}" srcId="{F27BF93E-EE57-475A-95F3-21729659EDA8}" destId="{8B54573C-5A3A-487B-85D3-0A06D3C66CBA}" srcOrd="2" destOrd="0" parTransId="{F4EBA12D-9EAF-4C97-A522-73ED0B00073C}" sibTransId="{CD9CF1D8-7FCC-42AF-A106-38D992EAD4D1}"/>
    <dgm:cxn modelId="{4DA8343A-4E98-4134-AB86-14B89FB03D70}" type="presOf" srcId="{F4EBA12D-9EAF-4C97-A522-73ED0B00073C}" destId="{04E39615-A21C-46A2-BCA9-C4A029856BAF}" srcOrd="1" destOrd="0" presId="urn:microsoft.com/office/officeart/2005/8/layout/radial5"/>
    <dgm:cxn modelId="{FEC647E3-CDF0-4A5A-B02F-DA43D59CCFB8}" type="presOf" srcId="{456459D0-B76C-4652-AAD3-715E2749C964}" destId="{B09E0374-D0DA-457A-B4E4-4013DB9CA4D6}" srcOrd="0" destOrd="0" presId="urn:microsoft.com/office/officeart/2005/8/layout/radial5"/>
    <dgm:cxn modelId="{AC4589FA-8599-404E-90AE-AF9E6593FFC1}" type="presOf" srcId="{23FE3C5A-570C-4E3A-9C24-ABEC1B31DBF1}" destId="{95073ABB-B866-4A7D-A4FC-A3D8CA7B4C5B}" srcOrd="0" destOrd="0" presId="urn:microsoft.com/office/officeart/2005/8/layout/radial5"/>
    <dgm:cxn modelId="{AD0D4FE0-295D-4D86-AD3E-07889A3DB69F}" srcId="{F27BF93E-EE57-475A-95F3-21729659EDA8}" destId="{4597063D-FE11-4B9F-94A3-A32D71F0EDE2}" srcOrd="0" destOrd="0" parTransId="{1E5D1707-2DF7-44A1-A3B0-0BB761EA93B0}" sibTransId="{8181C680-3CFB-487A-83ED-1826F4FA458B}"/>
    <dgm:cxn modelId="{350E8CAE-A63D-4462-BDAE-89679BF852FF}" type="presParOf" srcId="{36E8CE61-FAFC-4C07-BA5D-BC01B6B7EEC1}" destId="{0E9B3177-CFC3-4BD3-BB4F-32A32375F67D}" srcOrd="0" destOrd="0" presId="urn:microsoft.com/office/officeart/2005/8/layout/radial5"/>
    <dgm:cxn modelId="{57D6F0AD-7952-4A81-A939-5CB215B85437}" type="presParOf" srcId="{36E8CE61-FAFC-4C07-BA5D-BC01B6B7EEC1}" destId="{8BFF6864-B475-4F31-B743-750571279108}" srcOrd="1" destOrd="0" presId="urn:microsoft.com/office/officeart/2005/8/layout/radial5"/>
    <dgm:cxn modelId="{E16B4184-DC18-47A2-A7DB-26D7598BE9E6}" type="presParOf" srcId="{8BFF6864-B475-4F31-B743-750571279108}" destId="{48F24354-6BB0-40D3-8D96-DB41FF582EDE}" srcOrd="0" destOrd="0" presId="urn:microsoft.com/office/officeart/2005/8/layout/radial5"/>
    <dgm:cxn modelId="{65840740-39B5-4940-889C-8EC75363694E}" type="presParOf" srcId="{36E8CE61-FAFC-4C07-BA5D-BC01B6B7EEC1}" destId="{00219073-216B-42E5-8C3C-DFB9F1219731}" srcOrd="2" destOrd="0" presId="urn:microsoft.com/office/officeart/2005/8/layout/radial5"/>
    <dgm:cxn modelId="{3FD38A33-03D3-4CA0-978D-553A05DA4A02}" type="presParOf" srcId="{36E8CE61-FAFC-4C07-BA5D-BC01B6B7EEC1}" destId="{173A1A93-C176-4B40-8E79-26CEC262B888}" srcOrd="3" destOrd="0" presId="urn:microsoft.com/office/officeart/2005/8/layout/radial5"/>
    <dgm:cxn modelId="{86AED9E4-DD10-46E4-961C-72FEB8CBDB7A}" type="presParOf" srcId="{173A1A93-C176-4B40-8E79-26CEC262B888}" destId="{F0659DDC-061F-4902-8097-2F445CCE1E51}" srcOrd="0" destOrd="0" presId="urn:microsoft.com/office/officeart/2005/8/layout/radial5"/>
    <dgm:cxn modelId="{F56B1AFE-C34B-43B0-A1EA-4F5CDEDE83A4}" type="presParOf" srcId="{36E8CE61-FAFC-4C07-BA5D-BC01B6B7EEC1}" destId="{95073ABB-B866-4A7D-A4FC-A3D8CA7B4C5B}" srcOrd="4" destOrd="0" presId="urn:microsoft.com/office/officeart/2005/8/layout/radial5"/>
    <dgm:cxn modelId="{B718653E-C105-46B4-8576-F9072535A081}" type="presParOf" srcId="{36E8CE61-FAFC-4C07-BA5D-BC01B6B7EEC1}" destId="{354C46D1-A43F-4F0E-91DE-419D83F233E7}" srcOrd="5" destOrd="0" presId="urn:microsoft.com/office/officeart/2005/8/layout/radial5"/>
    <dgm:cxn modelId="{A30722BC-89EB-4821-9AB5-E240F75DE1EA}" type="presParOf" srcId="{354C46D1-A43F-4F0E-91DE-419D83F233E7}" destId="{04E39615-A21C-46A2-BCA9-C4A029856BAF}" srcOrd="0" destOrd="0" presId="urn:microsoft.com/office/officeart/2005/8/layout/radial5"/>
    <dgm:cxn modelId="{2623EEDF-A1E9-4E82-9676-32B171276D35}" type="presParOf" srcId="{36E8CE61-FAFC-4C07-BA5D-BC01B6B7EEC1}" destId="{C860A619-881D-4D25-9F4A-FE2D0AF184FD}" srcOrd="6" destOrd="0" presId="urn:microsoft.com/office/officeart/2005/8/layout/radial5"/>
    <dgm:cxn modelId="{54A95CC4-26D8-4AA7-B98E-D233E7751276}" type="presParOf" srcId="{36E8CE61-FAFC-4C07-BA5D-BC01B6B7EEC1}" destId="{B09E0374-D0DA-457A-B4E4-4013DB9CA4D6}" srcOrd="7" destOrd="0" presId="urn:microsoft.com/office/officeart/2005/8/layout/radial5"/>
    <dgm:cxn modelId="{5D819AD3-94C1-4C6D-B3C8-D2EF4E2C8A56}" type="presParOf" srcId="{B09E0374-D0DA-457A-B4E4-4013DB9CA4D6}" destId="{D2C6B19C-1926-4694-83CA-A581D2011309}" srcOrd="0" destOrd="0" presId="urn:microsoft.com/office/officeart/2005/8/layout/radial5"/>
    <dgm:cxn modelId="{015B040A-1A62-4FC1-B3FD-7CB499DCC247}" type="presParOf" srcId="{36E8CE61-FAFC-4C07-BA5D-BC01B6B7EEC1}" destId="{57A30545-C3F9-4A06-B77A-64FE0805A82F}" srcOrd="8" destOrd="0" presId="urn:microsoft.com/office/officeart/2005/8/layout/radial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DEDEBA0-6E81-45A7-880F-EF42229F3A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E9BA5E2-05D4-4962-AF86-9947977BA6F6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             60 924,2 тыс.рублей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EF60B2-F67C-405C-A2A1-187013904EB8}" type="parTrans" cxnId="{779987D7-1191-43F9-8902-6196BE2AC5F3}">
      <dgm:prSet/>
      <dgm:spPr/>
      <dgm:t>
        <a:bodyPr/>
        <a:lstStyle/>
        <a:p>
          <a:endParaRPr lang="ru-RU"/>
        </a:p>
      </dgm:t>
    </dgm:pt>
    <dgm:pt modelId="{95A3E81E-00D0-48A3-8C81-E0B6B1F9052E}" type="sibTrans" cxnId="{779987D7-1191-43F9-8902-6196BE2AC5F3}">
      <dgm:prSet/>
      <dgm:spPr/>
      <dgm:t>
        <a:bodyPr/>
        <a:lstStyle/>
        <a:p>
          <a:endParaRPr lang="ru-RU"/>
        </a:p>
      </dgm:t>
    </dgm:pt>
    <dgm:pt modelId="{05BA4F9A-D09A-449E-AE35-58EEC2506561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                 59 851,1 тыс.рублей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90A469-D1FE-4343-BFDC-0192634AB570}" type="parTrans" cxnId="{08F0CFE8-2445-467E-BD10-14B92EBDBDAD}">
      <dgm:prSet/>
      <dgm:spPr/>
      <dgm:t>
        <a:bodyPr/>
        <a:lstStyle/>
        <a:p>
          <a:endParaRPr lang="ru-RU"/>
        </a:p>
      </dgm:t>
    </dgm:pt>
    <dgm:pt modelId="{AC80523F-4BB5-4CF7-AE93-CB2BA894BC6F}" type="sibTrans" cxnId="{08F0CFE8-2445-467E-BD10-14B92EBDBDAD}">
      <dgm:prSet/>
      <dgm:spPr/>
      <dgm:t>
        <a:bodyPr/>
        <a:lstStyle/>
        <a:p>
          <a:endParaRPr lang="ru-RU"/>
        </a:p>
      </dgm:t>
    </dgm:pt>
    <dgm:pt modelId="{B5080311-F094-48A0-A20D-F736E975D0A4}" type="pres">
      <dgm:prSet presAssocID="{9DEDEBA0-6E81-45A7-880F-EF42229F3AED}" presName="Name0" presStyleCnt="0">
        <dgm:presLayoutVars>
          <dgm:dir/>
          <dgm:resizeHandles val="exact"/>
        </dgm:presLayoutVars>
      </dgm:prSet>
      <dgm:spPr/>
    </dgm:pt>
    <dgm:pt modelId="{1B044FD9-AE6F-41B7-936E-94F98740C77F}" type="pres">
      <dgm:prSet presAssocID="{CE9BA5E2-05D4-4962-AF86-9947977BA6F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19E5B-9215-420A-B00C-170F239D9BB1}" type="pres">
      <dgm:prSet presAssocID="{95A3E81E-00D0-48A3-8C81-E0B6B1F9052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00D79E7-2B10-48E1-A53A-0123CED52619}" type="pres">
      <dgm:prSet presAssocID="{95A3E81E-00D0-48A3-8C81-E0B6B1F9052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579BA1AA-B5A7-4491-910E-1A15DAB9BD7B}" type="pres">
      <dgm:prSet presAssocID="{05BA4F9A-D09A-449E-AE35-58EEC250656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EC33EA-616C-480E-94A8-3C47B83ACBB1}" type="presOf" srcId="{05BA4F9A-D09A-449E-AE35-58EEC2506561}" destId="{579BA1AA-B5A7-4491-910E-1A15DAB9BD7B}" srcOrd="0" destOrd="0" presId="urn:microsoft.com/office/officeart/2005/8/layout/process1"/>
    <dgm:cxn modelId="{DE435437-C6E4-4F6A-A9E5-D64DC23FF26C}" type="presOf" srcId="{CE9BA5E2-05D4-4962-AF86-9947977BA6F6}" destId="{1B044FD9-AE6F-41B7-936E-94F98740C77F}" srcOrd="0" destOrd="0" presId="urn:microsoft.com/office/officeart/2005/8/layout/process1"/>
    <dgm:cxn modelId="{4C243969-1ED7-4782-92F0-9899E0C2B1CE}" type="presOf" srcId="{9DEDEBA0-6E81-45A7-880F-EF42229F3AED}" destId="{B5080311-F094-48A0-A20D-F736E975D0A4}" srcOrd="0" destOrd="0" presId="urn:microsoft.com/office/officeart/2005/8/layout/process1"/>
    <dgm:cxn modelId="{08F0CFE8-2445-467E-BD10-14B92EBDBDAD}" srcId="{9DEDEBA0-6E81-45A7-880F-EF42229F3AED}" destId="{05BA4F9A-D09A-449E-AE35-58EEC2506561}" srcOrd="1" destOrd="0" parTransId="{E990A469-D1FE-4343-BFDC-0192634AB570}" sibTransId="{AC80523F-4BB5-4CF7-AE93-CB2BA894BC6F}"/>
    <dgm:cxn modelId="{517E5A4C-2DF7-4D91-B0DE-56514046A5CB}" type="presOf" srcId="{95A3E81E-00D0-48A3-8C81-E0B6B1F9052E}" destId="{A3D19E5B-9215-420A-B00C-170F239D9BB1}" srcOrd="0" destOrd="0" presId="urn:microsoft.com/office/officeart/2005/8/layout/process1"/>
    <dgm:cxn modelId="{779987D7-1191-43F9-8902-6196BE2AC5F3}" srcId="{9DEDEBA0-6E81-45A7-880F-EF42229F3AED}" destId="{CE9BA5E2-05D4-4962-AF86-9947977BA6F6}" srcOrd="0" destOrd="0" parTransId="{39EF60B2-F67C-405C-A2A1-187013904EB8}" sibTransId="{95A3E81E-00D0-48A3-8C81-E0B6B1F9052E}"/>
    <dgm:cxn modelId="{54F9AFA1-0894-439B-9958-70A34462CF53}" type="presOf" srcId="{95A3E81E-00D0-48A3-8C81-E0B6B1F9052E}" destId="{E00D79E7-2B10-48E1-A53A-0123CED52619}" srcOrd="1" destOrd="0" presId="urn:microsoft.com/office/officeart/2005/8/layout/process1"/>
    <dgm:cxn modelId="{11C7F69A-23E1-4868-99A3-16C5070D2EC0}" type="presParOf" srcId="{B5080311-F094-48A0-A20D-F736E975D0A4}" destId="{1B044FD9-AE6F-41B7-936E-94F98740C77F}" srcOrd="0" destOrd="0" presId="urn:microsoft.com/office/officeart/2005/8/layout/process1"/>
    <dgm:cxn modelId="{E14F42C9-922F-483F-957C-CB26ABAC1AF0}" type="presParOf" srcId="{B5080311-F094-48A0-A20D-F736E975D0A4}" destId="{A3D19E5B-9215-420A-B00C-170F239D9BB1}" srcOrd="1" destOrd="0" presId="urn:microsoft.com/office/officeart/2005/8/layout/process1"/>
    <dgm:cxn modelId="{16F27ADA-B095-41FE-B27D-14DEE1DACD76}" type="presParOf" srcId="{A3D19E5B-9215-420A-B00C-170F239D9BB1}" destId="{E00D79E7-2B10-48E1-A53A-0123CED52619}" srcOrd="0" destOrd="0" presId="urn:microsoft.com/office/officeart/2005/8/layout/process1"/>
    <dgm:cxn modelId="{3BA0CEA1-6D09-4474-B48D-F31EB1FC6688}" type="presParOf" srcId="{B5080311-F094-48A0-A20D-F736E975D0A4}" destId="{579BA1AA-B5A7-4491-910E-1A15DAB9BD7B}" srcOrd="2" destOrd="0" presId="urn:microsoft.com/office/officeart/2005/8/layout/process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D8BDAA0-03BE-499E-8401-45807B9C2D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9AF7DB8-2791-4AA1-BCAB-BC85822CBF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                329 225,2 тыс.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43692B5-6192-490B-8A3C-B1EFFADABD9D}" type="parTrans" cxnId="{5FC9A303-C6AD-43FD-9D80-AD116C69C209}">
      <dgm:prSet/>
      <dgm:spPr/>
      <dgm:t>
        <a:bodyPr/>
        <a:lstStyle/>
        <a:p>
          <a:endParaRPr lang="ru-RU"/>
        </a:p>
      </dgm:t>
    </dgm:pt>
    <dgm:pt modelId="{CC149AEC-CD85-4392-8523-C4D13D07897B}" type="sibTrans" cxnId="{5FC9A303-C6AD-43FD-9D80-AD116C69C209}">
      <dgm:prSet/>
      <dgm:spPr/>
      <dgm:t>
        <a:bodyPr/>
        <a:lstStyle/>
        <a:p>
          <a:endParaRPr lang="ru-RU"/>
        </a:p>
      </dgm:t>
    </dgm:pt>
    <dgm:pt modelId="{E32BDC66-072E-4A5C-B92C-DC1B00F2DE01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Факт             312 834,1 тыс.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4FCBA0-6F85-4292-BE57-69A08D6197C2}" type="parTrans" cxnId="{EEF14065-C407-4DD6-8511-61C5EE788CA1}">
      <dgm:prSet/>
      <dgm:spPr/>
      <dgm:t>
        <a:bodyPr/>
        <a:lstStyle/>
        <a:p>
          <a:endParaRPr lang="ru-RU"/>
        </a:p>
      </dgm:t>
    </dgm:pt>
    <dgm:pt modelId="{F80B53CC-196C-475F-983A-F9DD4947B05E}" type="sibTrans" cxnId="{EEF14065-C407-4DD6-8511-61C5EE788CA1}">
      <dgm:prSet/>
      <dgm:spPr/>
      <dgm:t>
        <a:bodyPr/>
        <a:lstStyle/>
        <a:p>
          <a:endParaRPr lang="ru-RU"/>
        </a:p>
      </dgm:t>
    </dgm:pt>
    <dgm:pt modelId="{317EF175-1082-453A-922A-F4952EF02CE4}" type="pres">
      <dgm:prSet presAssocID="{5D8BDAA0-03BE-499E-8401-45807B9C2DC5}" presName="Name0" presStyleCnt="0">
        <dgm:presLayoutVars>
          <dgm:dir/>
          <dgm:animLvl val="lvl"/>
          <dgm:resizeHandles val="exact"/>
        </dgm:presLayoutVars>
      </dgm:prSet>
      <dgm:spPr/>
    </dgm:pt>
    <dgm:pt modelId="{AC357ECE-C595-44B5-8765-F041B0BAF806}" type="pres">
      <dgm:prSet presAssocID="{A9AF7DB8-2791-4AA1-BCAB-BC85822CB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7942D-398F-4E53-AFE3-197F18D095DE}" type="pres">
      <dgm:prSet presAssocID="{CC149AEC-CD85-4392-8523-C4D13D07897B}" presName="parTxOnlySpace" presStyleCnt="0"/>
      <dgm:spPr/>
    </dgm:pt>
    <dgm:pt modelId="{122FA0ED-A82A-444D-98C4-EB6CB8E50263}" type="pres">
      <dgm:prSet presAssocID="{E32BDC66-072E-4A5C-B92C-DC1B00F2DE01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ED05A-7FE0-425B-82F2-25D04D8AC8F5}" type="presOf" srcId="{E32BDC66-072E-4A5C-B92C-DC1B00F2DE01}" destId="{122FA0ED-A82A-444D-98C4-EB6CB8E50263}" srcOrd="0" destOrd="0" presId="urn:microsoft.com/office/officeart/2005/8/layout/chevron1"/>
    <dgm:cxn modelId="{EEF14065-C407-4DD6-8511-61C5EE788CA1}" srcId="{5D8BDAA0-03BE-499E-8401-45807B9C2DC5}" destId="{E32BDC66-072E-4A5C-B92C-DC1B00F2DE01}" srcOrd="1" destOrd="0" parTransId="{BB4FCBA0-6F85-4292-BE57-69A08D6197C2}" sibTransId="{F80B53CC-196C-475F-983A-F9DD4947B05E}"/>
    <dgm:cxn modelId="{5FC9A303-C6AD-43FD-9D80-AD116C69C209}" srcId="{5D8BDAA0-03BE-499E-8401-45807B9C2DC5}" destId="{A9AF7DB8-2791-4AA1-BCAB-BC85822CBF42}" srcOrd="0" destOrd="0" parTransId="{243692B5-6192-490B-8A3C-B1EFFADABD9D}" sibTransId="{CC149AEC-CD85-4392-8523-C4D13D07897B}"/>
    <dgm:cxn modelId="{2965B314-88C1-4EDD-BD9E-B6452C66212F}" type="presOf" srcId="{5D8BDAA0-03BE-499E-8401-45807B9C2DC5}" destId="{317EF175-1082-453A-922A-F4952EF02CE4}" srcOrd="0" destOrd="0" presId="urn:microsoft.com/office/officeart/2005/8/layout/chevron1"/>
    <dgm:cxn modelId="{86B63426-4559-4000-B4CC-9C320A408488}" type="presOf" srcId="{A9AF7DB8-2791-4AA1-BCAB-BC85822CBF42}" destId="{AC357ECE-C595-44B5-8765-F041B0BAF806}" srcOrd="0" destOrd="0" presId="urn:microsoft.com/office/officeart/2005/8/layout/chevron1"/>
    <dgm:cxn modelId="{A60FBF9C-24A6-484B-B2F0-F9256B1B2043}" type="presParOf" srcId="{317EF175-1082-453A-922A-F4952EF02CE4}" destId="{AC357ECE-C595-44B5-8765-F041B0BAF806}" srcOrd="0" destOrd="0" presId="urn:microsoft.com/office/officeart/2005/8/layout/chevron1"/>
    <dgm:cxn modelId="{746BB218-D6AF-4CFF-9A96-2CB0C0E4228B}" type="presParOf" srcId="{317EF175-1082-453A-922A-F4952EF02CE4}" destId="{CB47942D-398F-4E53-AFE3-197F18D095DE}" srcOrd="1" destOrd="0" presId="urn:microsoft.com/office/officeart/2005/8/layout/chevron1"/>
    <dgm:cxn modelId="{D0FF790F-FB57-4DD8-A433-8BC9BE2A9922}" type="presParOf" srcId="{317EF175-1082-453A-922A-F4952EF02CE4}" destId="{122FA0ED-A82A-444D-98C4-EB6CB8E50263}" srcOrd="2" destOrd="0" presId="urn:microsoft.com/office/officeart/2005/8/layout/chevron1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D8BDAA0-03BE-499E-8401-45807B9C2D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9AF7DB8-2791-4AA1-BCAB-BC85822CBF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               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447 412,1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тыс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43692B5-6192-490B-8A3C-B1EFFADABD9D}" type="parTrans" cxnId="{5FC9A303-C6AD-43FD-9D80-AD116C69C209}">
      <dgm:prSet/>
      <dgm:spPr/>
      <dgm:t>
        <a:bodyPr/>
        <a:lstStyle/>
        <a:p>
          <a:endParaRPr lang="ru-RU"/>
        </a:p>
      </dgm:t>
    </dgm:pt>
    <dgm:pt modelId="{CC149AEC-CD85-4392-8523-C4D13D07897B}" type="sibTrans" cxnId="{5FC9A303-C6AD-43FD-9D80-AD116C69C209}">
      <dgm:prSet/>
      <dgm:spPr/>
      <dgm:t>
        <a:bodyPr/>
        <a:lstStyle/>
        <a:p>
          <a:endParaRPr lang="ru-RU"/>
        </a:p>
      </dgm:t>
    </dgm:pt>
    <dgm:pt modelId="{E32BDC66-072E-4A5C-B92C-DC1B00F2DE01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Факт            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445 079,5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4FCBA0-6F85-4292-BE57-69A08D6197C2}" type="parTrans" cxnId="{EEF14065-C407-4DD6-8511-61C5EE788CA1}">
      <dgm:prSet/>
      <dgm:spPr/>
      <dgm:t>
        <a:bodyPr/>
        <a:lstStyle/>
        <a:p>
          <a:endParaRPr lang="ru-RU"/>
        </a:p>
      </dgm:t>
    </dgm:pt>
    <dgm:pt modelId="{F80B53CC-196C-475F-983A-F9DD4947B05E}" type="sibTrans" cxnId="{EEF14065-C407-4DD6-8511-61C5EE788CA1}">
      <dgm:prSet/>
      <dgm:spPr/>
      <dgm:t>
        <a:bodyPr/>
        <a:lstStyle/>
        <a:p>
          <a:endParaRPr lang="ru-RU"/>
        </a:p>
      </dgm:t>
    </dgm:pt>
    <dgm:pt modelId="{317EF175-1082-453A-922A-F4952EF02CE4}" type="pres">
      <dgm:prSet presAssocID="{5D8BDAA0-03BE-499E-8401-45807B9C2DC5}" presName="Name0" presStyleCnt="0">
        <dgm:presLayoutVars>
          <dgm:dir/>
          <dgm:animLvl val="lvl"/>
          <dgm:resizeHandles val="exact"/>
        </dgm:presLayoutVars>
      </dgm:prSet>
      <dgm:spPr/>
    </dgm:pt>
    <dgm:pt modelId="{AC357ECE-C595-44B5-8765-F041B0BAF806}" type="pres">
      <dgm:prSet presAssocID="{A9AF7DB8-2791-4AA1-BCAB-BC85822CB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7942D-398F-4E53-AFE3-197F18D095DE}" type="pres">
      <dgm:prSet presAssocID="{CC149AEC-CD85-4392-8523-C4D13D07897B}" presName="parTxOnlySpace" presStyleCnt="0"/>
      <dgm:spPr/>
    </dgm:pt>
    <dgm:pt modelId="{122FA0ED-A82A-444D-98C4-EB6CB8E50263}" type="pres">
      <dgm:prSet presAssocID="{E32BDC66-072E-4A5C-B92C-DC1B00F2DE01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9D5D3C-D583-488E-BF60-0DC005DDAA11}" type="presOf" srcId="{5D8BDAA0-03BE-499E-8401-45807B9C2DC5}" destId="{317EF175-1082-453A-922A-F4952EF02CE4}" srcOrd="0" destOrd="0" presId="urn:microsoft.com/office/officeart/2005/8/layout/chevron1"/>
    <dgm:cxn modelId="{2808DEE7-0042-41EE-A715-9D7D1596546D}" type="presOf" srcId="{A9AF7DB8-2791-4AA1-BCAB-BC85822CBF42}" destId="{AC357ECE-C595-44B5-8765-F041B0BAF806}" srcOrd="0" destOrd="0" presId="urn:microsoft.com/office/officeart/2005/8/layout/chevron1"/>
    <dgm:cxn modelId="{A1452CEF-94E9-45EF-B163-477D3BA9DEFA}" type="presOf" srcId="{E32BDC66-072E-4A5C-B92C-DC1B00F2DE01}" destId="{122FA0ED-A82A-444D-98C4-EB6CB8E50263}" srcOrd="0" destOrd="0" presId="urn:microsoft.com/office/officeart/2005/8/layout/chevron1"/>
    <dgm:cxn modelId="{EEF14065-C407-4DD6-8511-61C5EE788CA1}" srcId="{5D8BDAA0-03BE-499E-8401-45807B9C2DC5}" destId="{E32BDC66-072E-4A5C-B92C-DC1B00F2DE01}" srcOrd="1" destOrd="0" parTransId="{BB4FCBA0-6F85-4292-BE57-69A08D6197C2}" sibTransId="{F80B53CC-196C-475F-983A-F9DD4947B05E}"/>
    <dgm:cxn modelId="{5FC9A303-C6AD-43FD-9D80-AD116C69C209}" srcId="{5D8BDAA0-03BE-499E-8401-45807B9C2DC5}" destId="{A9AF7DB8-2791-4AA1-BCAB-BC85822CBF42}" srcOrd="0" destOrd="0" parTransId="{243692B5-6192-490B-8A3C-B1EFFADABD9D}" sibTransId="{CC149AEC-CD85-4392-8523-C4D13D07897B}"/>
    <dgm:cxn modelId="{536F5C5E-7B00-4437-9E21-41A11B9416B5}" type="presParOf" srcId="{317EF175-1082-453A-922A-F4952EF02CE4}" destId="{AC357ECE-C595-44B5-8765-F041B0BAF806}" srcOrd="0" destOrd="0" presId="urn:microsoft.com/office/officeart/2005/8/layout/chevron1"/>
    <dgm:cxn modelId="{F2C2F2C8-7170-42B2-A7D8-717497EA6330}" type="presParOf" srcId="{317EF175-1082-453A-922A-F4952EF02CE4}" destId="{CB47942D-398F-4E53-AFE3-197F18D095DE}" srcOrd="1" destOrd="0" presId="urn:microsoft.com/office/officeart/2005/8/layout/chevron1"/>
    <dgm:cxn modelId="{F0E04606-E592-4935-B781-B8A697C18A78}" type="presParOf" srcId="{317EF175-1082-453A-922A-F4952EF02CE4}" destId="{122FA0ED-A82A-444D-98C4-EB6CB8E50263}" srcOrd="2" destOrd="0" presId="urn:microsoft.com/office/officeart/2005/8/layout/chevron1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B7422E1-7D9E-4D53-A2D4-77E5547C5A87}" type="doc">
      <dgm:prSet loTypeId="urn:microsoft.com/office/officeart/2005/8/layout/radial4" loCatId="relationship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0EC5258-0A1F-40D7-8193-6C534F9F8A39}">
      <dgm:prSet phldrT="[Текст]" custT="1"/>
      <dgm:spPr/>
      <dgm:t>
        <a:bodyPr/>
        <a:lstStyle/>
        <a:p>
          <a:r>
            <a:rPr lang="ru-RU" sz="2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  <a:endParaRPr lang="ru-RU" sz="2000" b="1" u="none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C09413-C7F0-434B-9F01-AD1B62DAF9E1}" type="parTrans" cxnId="{0268B7E2-EAC5-47D0-99F2-E36506ABE02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1B4C1F-8972-4A7D-93D7-0A4948010769}" type="sibTrans" cxnId="{0268B7E2-EAC5-47D0-99F2-E36506ABE02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1984D2-3D90-46C4-BE1E-9421022ADD0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Сельское хозяйство и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рыболовство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BB1F96-B9B4-4B55-AC3C-5C9E048A227B}" type="parTrans" cxnId="{433C4357-6618-44A1-8048-136D5C49F365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B7E48-3D20-4F0C-8FB4-3193EE5CC16E}" type="sibTrans" cxnId="{433C4357-6618-44A1-8048-136D5C49F365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DE5986-B184-427C-9A5B-862F89BA3DF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Транспорт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B530B4-2884-4788-A429-4DCB52DC91D4}" type="parTrans" cxnId="{EBE86E33-B229-4016-B431-AFD1249D63CA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EC8CB9-407F-4F8C-8F4D-8772EC350086}" type="sibTrans" cxnId="{EBE86E33-B229-4016-B431-AFD1249D63CA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1E1CE3-0D3B-451F-B0EA-440214D0BF6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национальной экономики   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94F07D-C54E-4709-8C4F-878273452412}" type="parTrans" cxnId="{FC64E069-96D8-4ECF-AAF2-36C6AFD8C174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0121B0-A2F8-4B6E-923E-98C65044DE18}" type="sibTrans" cxnId="{FC64E069-96D8-4ECF-AAF2-36C6AFD8C174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518061-96CA-4BDD-887C-2B2AAA5A49B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Дорожное хозяйство (дорожные фонды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3CB9DC-FCE0-4D53-A3C3-0B9DAF09620A}" type="parTrans" cxnId="{9C49BD47-1775-467A-AF37-42716B9F27DA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4D9616-5A7A-4E48-A94D-A5215853263E}" type="sibTrans" cxnId="{9C49BD47-1775-467A-AF37-42716B9F27DA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1E5407-7B56-421A-9C65-5719C8F9DDF1}" type="pres">
      <dgm:prSet presAssocID="{BB7422E1-7D9E-4D53-A2D4-77E5547C5A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CBF09C-0B52-4569-9353-B9E593D6F710}" type="pres">
      <dgm:prSet presAssocID="{C0EC5258-0A1F-40D7-8193-6C534F9F8A39}" presName="centerShape" presStyleLbl="node0" presStyleIdx="0" presStyleCnt="1" custScaleX="189390" custScaleY="120182"/>
      <dgm:spPr/>
      <dgm:t>
        <a:bodyPr/>
        <a:lstStyle/>
        <a:p>
          <a:endParaRPr lang="ru-RU"/>
        </a:p>
      </dgm:t>
    </dgm:pt>
    <dgm:pt modelId="{6C8D13F4-037C-494D-BE21-D79CDF7BD369}" type="pres">
      <dgm:prSet presAssocID="{07BB1F96-B9B4-4B55-AC3C-5C9E048A227B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567F43F2-8E39-4441-990C-99020B63680E}" type="pres">
      <dgm:prSet presAssocID="{801984D2-3D90-46C4-BE1E-9421022ADD08}" presName="node" presStyleLbl="node1" presStyleIdx="0" presStyleCnt="4" custRadScaleRad="134244" custRadScaleInc="-13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90E3C-79B0-4C71-8243-F9DB2DF53D97}" type="pres">
      <dgm:prSet presAssocID="{D3B530B4-2884-4788-A429-4DCB52DC91D4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97151CAC-DDE2-44FF-8E21-779244448AD7}" type="pres">
      <dgm:prSet presAssocID="{87DE5986-B184-427C-9A5B-862F89BA3DF0}" presName="node" presStyleLbl="node1" presStyleIdx="1" presStyleCnt="4" custRadScaleRad="111431" custRadScaleInc="-5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9DCB0-DC17-4C97-AF4B-3ADE6BA49A72}" type="pres">
      <dgm:prSet presAssocID="{773CB9DC-FCE0-4D53-A3C3-0B9DAF09620A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6A91573-70AA-415D-8A43-869E9CC3E808}" type="pres">
      <dgm:prSet presAssocID="{F9518061-96CA-4BDD-887C-2B2AAA5A49B7}" presName="node" presStyleLbl="node1" presStyleIdx="2" presStyleCnt="4" custRadScaleRad="100115" custRadScaleInc="2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FF458-C2DF-4A5C-B062-B7A3A3E93D4E}" type="pres">
      <dgm:prSet presAssocID="{A594F07D-C54E-4709-8C4F-878273452412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4F25268-DBAF-4174-93AD-7A7CAB7B8751}" type="pres">
      <dgm:prSet presAssocID="{6D1E1CE3-0D3B-451F-B0EA-440214D0BF60}" presName="node" presStyleLbl="node1" presStyleIdx="3" presStyleCnt="4" custRadScaleRad="129574" custRadScaleInc="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365C4A-8940-459C-B356-AA78A021A7FF}" type="presOf" srcId="{BB7422E1-7D9E-4D53-A2D4-77E5547C5A87}" destId="{AE1E5407-7B56-421A-9C65-5719C8F9DDF1}" srcOrd="0" destOrd="0" presId="urn:microsoft.com/office/officeart/2005/8/layout/radial4"/>
    <dgm:cxn modelId="{5D6F58D0-D3C8-48C7-A3D5-70D4F651C7B9}" type="presOf" srcId="{87DE5986-B184-427C-9A5B-862F89BA3DF0}" destId="{97151CAC-DDE2-44FF-8E21-779244448AD7}" srcOrd="0" destOrd="0" presId="urn:microsoft.com/office/officeart/2005/8/layout/radial4"/>
    <dgm:cxn modelId="{EBE86E33-B229-4016-B431-AFD1249D63CA}" srcId="{C0EC5258-0A1F-40D7-8193-6C534F9F8A39}" destId="{87DE5986-B184-427C-9A5B-862F89BA3DF0}" srcOrd="1" destOrd="0" parTransId="{D3B530B4-2884-4788-A429-4DCB52DC91D4}" sibTransId="{89EC8CB9-407F-4F8C-8F4D-8772EC350086}"/>
    <dgm:cxn modelId="{9C49BD47-1775-467A-AF37-42716B9F27DA}" srcId="{C0EC5258-0A1F-40D7-8193-6C534F9F8A39}" destId="{F9518061-96CA-4BDD-887C-2B2AAA5A49B7}" srcOrd="2" destOrd="0" parTransId="{773CB9DC-FCE0-4D53-A3C3-0B9DAF09620A}" sibTransId="{354D9616-5A7A-4E48-A94D-A5215853263E}"/>
    <dgm:cxn modelId="{9211FACB-6A17-41F4-B7EC-748A94EF1420}" type="presOf" srcId="{773CB9DC-FCE0-4D53-A3C3-0B9DAF09620A}" destId="{A729DCB0-DC17-4C97-AF4B-3ADE6BA49A72}" srcOrd="0" destOrd="0" presId="urn:microsoft.com/office/officeart/2005/8/layout/radial4"/>
    <dgm:cxn modelId="{FB509FB4-9F27-49FF-8A4D-CCF82E98E4C6}" type="presOf" srcId="{6D1E1CE3-0D3B-451F-B0EA-440214D0BF60}" destId="{54F25268-DBAF-4174-93AD-7A7CAB7B8751}" srcOrd="0" destOrd="0" presId="urn:microsoft.com/office/officeart/2005/8/layout/radial4"/>
    <dgm:cxn modelId="{91898702-6C1C-4428-9818-52276E03A1E8}" type="presOf" srcId="{F9518061-96CA-4BDD-887C-2B2AAA5A49B7}" destId="{26A91573-70AA-415D-8A43-869E9CC3E808}" srcOrd="0" destOrd="0" presId="urn:microsoft.com/office/officeart/2005/8/layout/radial4"/>
    <dgm:cxn modelId="{9AD9A57B-50A6-42E5-88CF-BCF25E948863}" type="presOf" srcId="{801984D2-3D90-46C4-BE1E-9421022ADD08}" destId="{567F43F2-8E39-4441-990C-99020B63680E}" srcOrd="0" destOrd="0" presId="urn:microsoft.com/office/officeart/2005/8/layout/radial4"/>
    <dgm:cxn modelId="{DF911914-E9D5-4930-A4F2-0D8AD087AC41}" type="presOf" srcId="{D3B530B4-2884-4788-A429-4DCB52DC91D4}" destId="{A2A90E3C-79B0-4C71-8243-F9DB2DF53D97}" srcOrd="0" destOrd="0" presId="urn:microsoft.com/office/officeart/2005/8/layout/radial4"/>
    <dgm:cxn modelId="{2E4E3ED0-208C-4DC4-B3DF-9C4BC4506F91}" type="presOf" srcId="{07BB1F96-B9B4-4B55-AC3C-5C9E048A227B}" destId="{6C8D13F4-037C-494D-BE21-D79CDF7BD369}" srcOrd="0" destOrd="0" presId="urn:microsoft.com/office/officeart/2005/8/layout/radial4"/>
    <dgm:cxn modelId="{433C4357-6618-44A1-8048-136D5C49F365}" srcId="{C0EC5258-0A1F-40D7-8193-6C534F9F8A39}" destId="{801984D2-3D90-46C4-BE1E-9421022ADD08}" srcOrd="0" destOrd="0" parTransId="{07BB1F96-B9B4-4B55-AC3C-5C9E048A227B}" sibTransId="{ED8B7E48-3D20-4F0C-8FB4-3193EE5CC16E}"/>
    <dgm:cxn modelId="{FC64E069-96D8-4ECF-AAF2-36C6AFD8C174}" srcId="{C0EC5258-0A1F-40D7-8193-6C534F9F8A39}" destId="{6D1E1CE3-0D3B-451F-B0EA-440214D0BF60}" srcOrd="3" destOrd="0" parTransId="{A594F07D-C54E-4709-8C4F-878273452412}" sibTransId="{790121B0-A2F8-4B6E-923E-98C65044DE18}"/>
    <dgm:cxn modelId="{1A86E121-7FD9-4A08-9E37-4E8B1DF2DDF2}" type="presOf" srcId="{A594F07D-C54E-4709-8C4F-878273452412}" destId="{55BFF458-C2DF-4A5C-B062-B7A3A3E93D4E}" srcOrd="0" destOrd="0" presId="urn:microsoft.com/office/officeart/2005/8/layout/radial4"/>
    <dgm:cxn modelId="{0268B7E2-EAC5-47D0-99F2-E36506ABE02D}" srcId="{BB7422E1-7D9E-4D53-A2D4-77E5547C5A87}" destId="{C0EC5258-0A1F-40D7-8193-6C534F9F8A39}" srcOrd="0" destOrd="0" parTransId="{91C09413-C7F0-434B-9F01-AD1B62DAF9E1}" sibTransId="{291B4C1F-8972-4A7D-93D7-0A4948010769}"/>
    <dgm:cxn modelId="{4A833D2B-AC58-4D58-9D46-64B1F91DA5FB}" type="presOf" srcId="{C0EC5258-0A1F-40D7-8193-6C534F9F8A39}" destId="{A3CBF09C-0B52-4569-9353-B9E593D6F710}" srcOrd="0" destOrd="0" presId="urn:microsoft.com/office/officeart/2005/8/layout/radial4"/>
    <dgm:cxn modelId="{9E245C6E-0489-4100-8B84-1B22C69AD40D}" type="presParOf" srcId="{AE1E5407-7B56-421A-9C65-5719C8F9DDF1}" destId="{A3CBF09C-0B52-4569-9353-B9E593D6F710}" srcOrd="0" destOrd="0" presId="urn:microsoft.com/office/officeart/2005/8/layout/radial4"/>
    <dgm:cxn modelId="{84FA5E4F-A6BF-4B06-8DB2-7147A01FD9FA}" type="presParOf" srcId="{AE1E5407-7B56-421A-9C65-5719C8F9DDF1}" destId="{6C8D13F4-037C-494D-BE21-D79CDF7BD369}" srcOrd="1" destOrd="0" presId="urn:microsoft.com/office/officeart/2005/8/layout/radial4"/>
    <dgm:cxn modelId="{38411F5E-DC9C-4AEC-84FB-6FF1F8916787}" type="presParOf" srcId="{AE1E5407-7B56-421A-9C65-5719C8F9DDF1}" destId="{567F43F2-8E39-4441-990C-99020B63680E}" srcOrd="2" destOrd="0" presId="urn:microsoft.com/office/officeart/2005/8/layout/radial4"/>
    <dgm:cxn modelId="{FDF828B5-E673-4385-8115-E914D982F123}" type="presParOf" srcId="{AE1E5407-7B56-421A-9C65-5719C8F9DDF1}" destId="{A2A90E3C-79B0-4C71-8243-F9DB2DF53D97}" srcOrd="3" destOrd="0" presId="urn:microsoft.com/office/officeart/2005/8/layout/radial4"/>
    <dgm:cxn modelId="{0656C711-5E0C-4121-A9C1-8E98ED05EEBB}" type="presParOf" srcId="{AE1E5407-7B56-421A-9C65-5719C8F9DDF1}" destId="{97151CAC-DDE2-44FF-8E21-779244448AD7}" srcOrd="4" destOrd="0" presId="urn:microsoft.com/office/officeart/2005/8/layout/radial4"/>
    <dgm:cxn modelId="{68420766-84F3-44FA-8EE2-F0E0E103E6B9}" type="presParOf" srcId="{AE1E5407-7B56-421A-9C65-5719C8F9DDF1}" destId="{A729DCB0-DC17-4C97-AF4B-3ADE6BA49A72}" srcOrd="5" destOrd="0" presId="urn:microsoft.com/office/officeart/2005/8/layout/radial4"/>
    <dgm:cxn modelId="{54A31A19-F821-4D5C-8DCD-F07B03F81052}" type="presParOf" srcId="{AE1E5407-7B56-421A-9C65-5719C8F9DDF1}" destId="{26A91573-70AA-415D-8A43-869E9CC3E808}" srcOrd="6" destOrd="0" presId="urn:microsoft.com/office/officeart/2005/8/layout/radial4"/>
    <dgm:cxn modelId="{27360913-D787-4D8A-A58A-EAF312502435}" type="presParOf" srcId="{AE1E5407-7B56-421A-9C65-5719C8F9DDF1}" destId="{55BFF458-C2DF-4A5C-B062-B7A3A3E93D4E}" srcOrd="7" destOrd="0" presId="urn:microsoft.com/office/officeart/2005/8/layout/radial4"/>
    <dgm:cxn modelId="{663B89A1-F3BE-4C39-B17F-BA4F009A9A2F}" type="presParOf" srcId="{AE1E5407-7B56-421A-9C65-5719C8F9DDF1}" destId="{54F25268-DBAF-4174-93AD-7A7CAB7B8751}" srcOrd="8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CC4D6-3543-4679-996B-2F16CE057128}" type="doc">
      <dgm:prSet loTypeId="urn:microsoft.com/office/officeart/2005/8/layout/pyramid2" loCatId="list" qsTypeId="urn:microsoft.com/office/officeart/2005/8/quickstyle/3d2" qsCatId="3D" csTypeId="urn:microsoft.com/office/officeart/2005/8/colors/accent3_4" csCatId="accent3" phldr="1"/>
      <dgm:spPr/>
    </dgm:pt>
    <dgm:pt modelId="{1326ECEA-8203-48EF-A8C9-E6B6B96086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4 550 206,3 тыс.руб.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06DD1-839C-4955-8F3F-49480F9171B9}" type="parTrans" cxnId="{712F1DFF-1CFC-4A03-ADAC-5B2880B93AB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58B5A7-2B52-400D-B887-130B649EB63D}" type="sibTrans" cxnId="{712F1DFF-1CFC-4A03-ADAC-5B2880B93AB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356B45-3F9F-4CFB-8DB7-B1866986742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4 500 817,5 тыс. руб.</a:t>
          </a:r>
        </a:p>
      </dgm:t>
    </dgm:pt>
    <dgm:pt modelId="{29E9B294-C003-4079-97B4-C95D686DACB8}" type="parTrans" cxnId="{600179F6-28D5-48A9-9C24-4D9082218997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AA9214-0482-4635-93B1-0F7E2B54BA15}" type="sibTrans" cxnId="{600179F6-28D5-48A9-9C24-4D9082218997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25CCAB-0740-464D-8455-BE10E9B8824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ОТКЛОНЕНИЕ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-49 388,8 тыс.руб.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834A86-519E-466C-A466-D7C594F50FEF}" type="parTrans" cxnId="{C886EEA9-3DD3-4DA6-8654-F578693593D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BBB676-8907-4AC8-837E-359839A4F4F4}" type="sibTrans" cxnId="{C886EEA9-3DD3-4DA6-8654-F578693593D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07EF56-9342-410F-A5B6-BCEDE2BF25C8}" type="pres">
      <dgm:prSet presAssocID="{485CC4D6-3543-4679-996B-2F16CE057128}" presName="compositeShape" presStyleCnt="0">
        <dgm:presLayoutVars>
          <dgm:dir/>
          <dgm:resizeHandles/>
        </dgm:presLayoutVars>
      </dgm:prSet>
      <dgm:spPr/>
    </dgm:pt>
    <dgm:pt modelId="{7157822D-1ADF-4EFF-A7B7-9C9C8AAF3A32}" type="pres">
      <dgm:prSet presAssocID="{485CC4D6-3543-4679-996B-2F16CE057128}" presName="pyramid" presStyleLbl="node1" presStyleIdx="0" presStyleCnt="1" custLinFactNeighborX="612" custLinFactNeighborY="4000"/>
      <dgm:spPr/>
    </dgm:pt>
    <dgm:pt modelId="{06BC87F4-2D32-42FA-A4E1-5B011A46339C}" type="pres">
      <dgm:prSet presAssocID="{485CC4D6-3543-4679-996B-2F16CE057128}" presName="theList" presStyleCnt="0"/>
      <dgm:spPr/>
    </dgm:pt>
    <dgm:pt modelId="{B5479361-906E-4DEA-BA7D-DD06C4F915B7}" type="pres">
      <dgm:prSet presAssocID="{1326ECEA-8203-48EF-A8C9-E6B6B96086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BFF35-ECFA-4534-A18D-289AEF2F7C3D}" type="pres">
      <dgm:prSet presAssocID="{1326ECEA-8203-48EF-A8C9-E6B6B960860D}" presName="aSpace" presStyleCnt="0"/>
      <dgm:spPr/>
    </dgm:pt>
    <dgm:pt modelId="{7E8D1368-DF27-4B3D-8DB5-E63652E119DD}" type="pres">
      <dgm:prSet presAssocID="{26356B45-3F9F-4CFB-8DB7-B1866986742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EF102-32FA-44BF-B535-989848FBA317}" type="pres">
      <dgm:prSet presAssocID="{26356B45-3F9F-4CFB-8DB7-B18669867421}" presName="aSpace" presStyleCnt="0"/>
      <dgm:spPr/>
    </dgm:pt>
    <dgm:pt modelId="{1DEA55E8-367A-49AE-A0F5-124B8C6720C0}" type="pres">
      <dgm:prSet presAssocID="{3F25CCAB-0740-464D-8455-BE10E9B8824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3F3DA-1AC5-4D0E-8B2A-D7AFD64F4E38}" type="pres">
      <dgm:prSet presAssocID="{3F25CCAB-0740-464D-8455-BE10E9B88244}" presName="aSpace" presStyleCnt="0"/>
      <dgm:spPr/>
    </dgm:pt>
  </dgm:ptLst>
  <dgm:cxnLst>
    <dgm:cxn modelId="{0E4AC3EF-A8BC-465C-A9DE-E4D45B733C63}" type="presOf" srcId="{1326ECEA-8203-48EF-A8C9-E6B6B960860D}" destId="{B5479361-906E-4DEA-BA7D-DD06C4F915B7}" srcOrd="0" destOrd="0" presId="urn:microsoft.com/office/officeart/2005/8/layout/pyramid2"/>
    <dgm:cxn modelId="{973C57AB-96DD-4498-A7E4-9ED64EFB00F7}" type="presOf" srcId="{3F25CCAB-0740-464D-8455-BE10E9B88244}" destId="{1DEA55E8-367A-49AE-A0F5-124B8C6720C0}" srcOrd="0" destOrd="0" presId="urn:microsoft.com/office/officeart/2005/8/layout/pyramid2"/>
    <dgm:cxn modelId="{600179F6-28D5-48A9-9C24-4D9082218997}" srcId="{485CC4D6-3543-4679-996B-2F16CE057128}" destId="{26356B45-3F9F-4CFB-8DB7-B18669867421}" srcOrd="1" destOrd="0" parTransId="{29E9B294-C003-4079-97B4-C95D686DACB8}" sibTransId="{E4AA9214-0482-4635-93B1-0F7E2B54BA15}"/>
    <dgm:cxn modelId="{C886EEA9-3DD3-4DA6-8654-F578693593DC}" srcId="{485CC4D6-3543-4679-996B-2F16CE057128}" destId="{3F25CCAB-0740-464D-8455-BE10E9B88244}" srcOrd="2" destOrd="0" parTransId="{8D834A86-519E-466C-A466-D7C594F50FEF}" sibTransId="{E1BBB676-8907-4AC8-837E-359839A4F4F4}"/>
    <dgm:cxn modelId="{4D449FCD-6AC3-40DD-BF1A-C381FB1EC093}" type="presOf" srcId="{26356B45-3F9F-4CFB-8DB7-B18669867421}" destId="{7E8D1368-DF27-4B3D-8DB5-E63652E119DD}" srcOrd="0" destOrd="0" presId="urn:microsoft.com/office/officeart/2005/8/layout/pyramid2"/>
    <dgm:cxn modelId="{1DD5D6C0-0A90-4E74-87C6-86293627877C}" type="presOf" srcId="{485CC4D6-3543-4679-996B-2F16CE057128}" destId="{8B07EF56-9342-410F-A5B6-BCEDE2BF25C8}" srcOrd="0" destOrd="0" presId="urn:microsoft.com/office/officeart/2005/8/layout/pyramid2"/>
    <dgm:cxn modelId="{712F1DFF-1CFC-4A03-ADAC-5B2880B93ABD}" srcId="{485CC4D6-3543-4679-996B-2F16CE057128}" destId="{1326ECEA-8203-48EF-A8C9-E6B6B960860D}" srcOrd="0" destOrd="0" parTransId="{97806DD1-839C-4955-8F3F-49480F9171B9}" sibTransId="{BC58B5A7-2B52-400D-B887-130B649EB63D}"/>
    <dgm:cxn modelId="{7665B996-DB29-4510-88FC-1177C5DEB160}" type="presParOf" srcId="{8B07EF56-9342-410F-A5B6-BCEDE2BF25C8}" destId="{7157822D-1ADF-4EFF-A7B7-9C9C8AAF3A32}" srcOrd="0" destOrd="0" presId="urn:microsoft.com/office/officeart/2005/8/layout/pyramid2"/>
    <dgm:cxn modelId="{7E2CFC90-A07F-4A1F-A833-CF8743EAAC49}" type="presParOf" srcId="{8B07EF56-9342-410F-A5B6-BCEDE2BF25C8}" destId="{06BC87F4-2D32-42FA-A4E1-5B011A46339C}" srcOrd="1" destOrd="0" presId="urn:microsoft.com/office/officeart/2005/8/layout/pyramid2"/>
    <dgm:cxn modelId="{ED9B3FF3-80BE-4A2D-BC85-A046ECBC38EB}" type="presParOf" srcId="{06BC87F4-2D32-42FA-A4E1-5B011A46339C}" destId="{B5479361-906E-4DEA-BA7D-DD06C4F915B7}" srcOrd="0" destOrd="0" presId="urn:microsoft.com/office/officeart/2005/8/layout/pyramid2"/>
    <dgm:cxn modelId="{141C0637-0837-4F03-ABDE-8ED5BBE7466F}" type="presParOf" srcId="{06BC87F4-2D32-42FA-A4E1-5B011A46339C}" destId="{F8FBFF35-ECFA-4534-A18D-289AEF2F7C3D}" srcOrd="1" destOrd="0" presId="urn:microsoft.com/office/officeart/2005/8/layout/pyramid2"/>
    <dgm:cxn modelId="{3024A182-A7C1-429A-8C24-3A1EBDB137C9}" type="presParOf" srcId="{06BC87F4-2D32-42FA-A4E1-5B011A46339C}" destId="{7E8D1368-DF27-4B3D-8DB5-E63652E119DD}" srcOrd="2" destOrd="0" presId="urn:microsoft.com/office/officeart/2005/8/layout/pyramid2"/>
    <dgm:cxn modelId="{77083083-C1FD-486E-89A4-EBE08D134266}" type="presParOf" srcId="{06BC87F4-2D32-42FA-A4E1-5B011A46339C}" destId="{443EF102-32FA-44BF-B535-989848FBA317}" srcOrd="3" destOrd="0" presId="urn:microsoft.com/office/officeart/2005/8/layout/pyramid2"/>
    <dgm:cxn modelId="{F12CC3B8-5899-448D-9916-C90A8A88DBD7}" type="presParOf" srcId="{06BC87F4-2D32-42FA-A4E1-5B011A46339C}" destId="{1DEA55E8-367A-49AE-A0F5-124B8C6720C0}" srcOrd="4" destOrd="0" presId="urn:microsoft.com/office/officeart/2005/8/layout/pyramid2"/>
    <dgm:cxn modelId="{FCD3EAE8-D894-40D5-ADF0-1CE8A963E0BA}" type="presParOf" srcId="{06BC87F4-2D32-42FA-A4E1-5B011A46339C}" destId="{6F63F3DA-1AC5-4D0E-8B2A-D7AFD64F4E3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5ECDAA4-D454-4C97-A980-462E40AECCD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E12ED3F-3A24-46C3-9496-DD6123ABFB18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План 381 </a:t>
          </a:r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561,1 тыс. руб.</a:t>
          </a:r>
          <a:endParaRPr lang="ru-RU" sz="3400" dirty="0">
            <a:latin typeface="Times New Roman" pitchFamily="18" charset="0"/>
            <a:cs typeface="Times New Roman" pitchFamily="18" charset="0"/>
          </a:endParaRPr>
        </a:p>
      </dgm:t>
    </dgm:pt>
    <dgm:pt modelId="{E6285419-FE31-4D89-8C71-1E81FBA693E6}" type="parTrans" cxnId="{74E13FCE-F078-4838-BB54-864898FD67F4}">
      <dgm:prSet/>
      <dgm:spPr/>
      <dgm:t>
        <a:bodyPr/>
        <a:lstStyle/>
        <a:p>
          <a:endParaRPr lang="ru-RU"/>
        </a:p>
      </dgm:t>
    </dgm:pt>
    <dgm:pt modelId="{BCD76D8C-14CB-4A10-8BF3-658BA9C3405B}" type="sibTrans" cxnId="{74E13FCE-F078-4838-BB54-864898FD67F4}">
      <dgm:prSet/>
      <dgm:spPr/>
      <dgm:t>
        <a:bodyPr/>
        <a:lstStyle/>
        <a:p>
          <a:endParaRPr lang="ru-RU"/>
        </a:p>
      </dgm:t>
    </dgm:pt>
    <dgm:pt modelId="{132909D6-0027-4C30-863F-5A6E8017626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Факт </a:t>
          </a:r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376 806,1 </a:t>
          </a:r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3400" dirty="0">
            <a:latin typeface="Times New Roman" pitchFamily="18" charset="0"/>
            <a:cs typeface="Times New Roman" pitchFamily="18" charset="0"/>
          </a:endParaRPr>
        </a:p>
      </dgm:t>
    </dgm:pt>
    <dgm:pt modelId="{038794AC-FF71-49E7-989A-93F1F28B1FD5}" type="parTrans" cxnId="{9345E3EC-675F-4C24-BDA1-F907969589A7}">
      <dgm:prSet/>
      <dgm:spPr/>
      <dgm:t>
        <a:bodyPr/>
        <a:lstStyle/>
        <a:p>
          <a:endParaRPr lang="ru-RU"/>
        </a:p>
      </dgm:t>
    </dgm:pt>
    <dgm:pt modelId="{88DC61C3-2453-4AF1-8C29-20E52889C55B}" type="sibTrans" cxnId="{9345E3EC-675F-4C24-BDA1-F907969589A7}">
      <dgm:prSet/>
      <dgm:spPr/>
      <dgm:t>
        <a:bodyPr/>
        <a:lstStyle/>
        <a:p>
          <a:endParaRPr lang="ru-RU"/>
        </a:p>
      </dgm:t>
    </dgm:pt>
    <dgm:pt modelId="{E34DBD41-95BA-4273-8F1A-8BB5C24DE2BC}" type="pres">
      <dgm:prSet presAssocID="{B5ECDAA4-D454-4C97-A980-462E40AECCD3}" presName="Name0" presStyleCnt="0">
        <dgm:presLayoutVars>
          <dgm:dir/>
          <dgm:resizeHandles val="exact"/>
        </dgm:presLayoutVars>
      </dgm:prSet>
      <dgm:spPr/>
    </dgm:pt>
    <dgm:pt modelId="{067E7D29-780C-4FD8-85CC-F185F122FD2C}" type="pres">
      <dgm:prSet presAssocID="{EE12ED3F-3A24-46C3-9496-DD6123ABFB1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222AB-8D2B-4D03-8288-0F0C1E19CD38}" type="pres">
      <dgm:prSet presAssocID="{BCD76D8C-14CB-4A10-8BF3-658BA9C3405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4CDA94E-B786-4975-8E39-4579AC2119A2}" type="pres">
      <dgm:prSet presAssocID="{BCD76D8C-14CB-4A10-8BF3-658BA9C3405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45B556E-4FBF-41CC-A898-346B165B2957}" type="pres">
      <dgm:prSet presAssocID="{132909D6-0027-4C30-863F-5A6E8017626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3DCCD0-4546-48D0-AC81-C03D5E235DAC}" type="presOf" srcId="{BCD76D8C-14CB-4A10-8BF3-658BA9C3405B}" destId="{707222AB-8D2B-4D03-8288-0F0C1E19CD38}" srcOrd="0" destOrd="0" presId="urn:microsoft.com/office/officeart/2005/8/layout/process1"/>
    <dgm:cxn modelId="{74E13FCE-F078-4838-BB54-864898FD67F4}" srcId="{B5ECDAA4-D454-4C97-A980-462E40AECCD3}" destId="{EE12ED3F-3A24-46C3-9496-DD6123ABFB18}" srcOrd="0" destOrd="0" parTransId="{E6285419-FE31-4D89-8C71-1E81FBA693E6}" sibTransId="{BCD76D8C-14CB-4A10-8BF3-658BA9C3405B}"/>
    <dgm:cxn modelId="{9345E3EC-675F-4C24-BDA1-F907969589A7}" srcId="{B5ECDAA4-D454-4C97-A980-462E40AECCD3}" destId="{132909D6-0027-4C30-863F-5A6E8017626C}" srcOrd="1" destOrd="0" parTransId="{038794AC-FF71-49E7-989A-93F1F28B1FD5}" sibTransId="{88DC61C3-2453-4AF1-8C29-20E52889C55B}"/>
    <dgm:cxn modelId="{FFCBB90E-D7A7-4AC3-B15A-EBD7E4263084}" type="presOf" srcId="{EE12ED3F-3A24-46C3-9496-DD6123ABFB18}" destId="{067E7D29-780C-4FD8-85CC-F185F122FD2C}" srcOrd="0" destOrd="0" presId="urn:microsoft.com/office/officeart/2005/8/layout/process1"/>
    <dgm:cxn modelId="{9BA6106B-14FE-43D1-A5A7-3A3ED33A9042}" type="presOf" srcId="{B5ECDAA4-D454-4C97-A980-462E40AECCD3}" destId="{E34DBD41-95BA-4273-8F1A-8BB5C24DE2BC}" srcOrd="0" destOrd="0" presId="urn:microsoft.com/office/officeart/2005/8/layout/process1"/>
    <dgm:cxn modelId="{400FD3BB-0122-4C03-B564-900C01601D42}" type="presOf" srcId="{BCD76D8C-14CB-4A10-8BF3-658BA9C3405B}" destId="{94CDA94E-B786-4975-8E39-4579AC2119A2}" srcOrd="1" destOrd="0" presId="urn:microsoft.com/office/officeart/2005/8/layout/process1"/>
    <dgm:cxn modelId="{2DC2DC92-D01E-4DFA-BAC5-6E86AA05CB6B}" type="presOf" srcId="{132909D6-0027-4C30-863F-5A6E8017626C}" destId="{345B556E-4FBF-41CC-A898-346B165B2957}" srcOrd="0" destOrd="0" presId="urn:microsoft.com/office/officeart/2005/8/layout/process1"/>
    <dgm:cxn modelId="{F5347A48-8B37-4A1D-844D-C52EDFFFDD95}" type="presParOf" srcId="{E34DBD41-95BA-4273-8F1A-8BB5C24DE2BC}" destId="{067E7D29-780C-4FD8-85CC-F185F122FD2C}" srcOrd="0" destOrd="0" presId="urn:microsoft.com/office/officeart/2005/8/layout/process1"/>
    <dgm:cxn modelId="{07AFAA9C-4229-43E1-9913-5FE067B8BDC6}" type="presParOf" srcId="{E34DBD41-95BA-4273-8F1A-8BB5C24DE2BC}" destId="{707222AB-8D2B-4D03-8288-0F0C1E19CD38}" srcOrd="1" destOrd="0" presId="urn:microsoft.com/office/officeart/2005/8/layout/process1"/>
    <dgm:cxn modelId="{28435805-BFD0-4C57-A73E-23855887B90B}" type="presParOf" srcId="{707222AB-8D2B-4D03-8288-0F0C1E19CD38}" destId="{94CDA94E-B786-4975-8E39-4579AC2119A2}" srcOrd="0" destOrd="0" presId="urn:microsoft.com/office/officeart/2005/8/layout/process1"/>
    <dgm:cxn modelId="{2FCF84E8-E5EC-4610-AF27-3BFDB44C6E09}" type="presParOf" srcId="{E34DBD41-95BA-4273-8F1A-8BB5C24DE2BC}" destId="{345B556E-4FBF-41CC-A898-346B165B2957}" srcOrd="2" destOrd="0" presId="urn:microsoft.com/office/officeart/2005/8/layout/process1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8D0E8D7-CECA-4738-ADC5-7B3803C43722}" type="doc">
      <dgm:prSet loTypeId="urn:microsoft.com/office/officeart/2005/8/layout/list1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E9ADCBE2-40FD-4F65-AAAB-6ECCFA8C843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социальное обеспечение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населения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26E09C-2C29-4443-869A-89869B648913}" type="parTrans" cxnId="{B876BED7-6BD3-43EE-930B-6D97C4E5F7EF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616BBE-FC53-4B66-BBFD-7561B5E0DE23}" type="sibTrans" cxnId="{B876BED7-6BD3-43EE-930B-6D97C4E5F7EF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A402DD-C303-4F6E-9046-2DC89C43718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пенсионное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0401AB-ADF8-451F-A3B7-8E42789962FF}" type="parTrans" cxnId="{BD8EE515-095F-4381-9879-4FBE55D91DE9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6D268D-B1FF-4343-988E-EB6F3C84C8CC}" type="sibTrans" cxnId="{BD8EE515-095F-4381-9879-4FBE55D91DE9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7CFFC0-3CE4-403C-84E8-DB4AF1EDA3E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социальное обслуживание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населения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53E349-9417-47EE-9DB8-C125500BD61B}" type="parTrans" cxnId="{BB07EFE2-8A82-4977-9314-F9AB850723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356956-B4A8-4E90-AF47-C961A8B36033}" type="sibTrans" cxnId="{BB07EFE2-8A82-4977-9314-F9AB850723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9AD5B9-F86F-425A-97B3-2929440C23E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семьи и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детства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07ED4B-367E-401D-901A-8703111A4523}" type="parTrans" cxnId="{40B5D79A-8C1E-429E-A075-0317123735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9C276C-9248-4712-9C2F-83C3215351D5}" type="sibTrans" cxnId="{40B5D79A-8C1E-429E-A075-0317123735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F4FBFA-0E0A-4259-96FA-AC6C36A4F3B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социальной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политики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0DE02C-9FB3-4E64-A012-5E06D014C094}" type="parTrans" cxnId="{F63AB21E-7A93-456C-8333-64067974DD07}">
      <dgm:prSet/>
      <dgm:spPr/>
      <dgm:t>
        <a:bodyPr/>
        <a:lstStyle/>
        <a:p>
          <a:endParaRPr lang="ru-RU"/>
        </a:p>
      </dgm:t>
    </dgm:pt>
    <dgm:pt modelId="{A4C5644B-B41E-4E75-8555-548329307554}" type="sibTrans" cxnId="{F63AB21E-7A93-456C-8333-64067974DD07}">
      <dgm:prSet/>
      <dgm:spPr/>
      <dgm:t>
        <a:bodyPr/>
        <a:lstStyle/>
        <a:p>
          <a:endParaRPr lang="ru-RU"/>
        </a:p>
      </dgm:t>
    </dgm:pt>
    <dgm:pt modelId="{F3656C2D-D63F-45FC-9ADE-BBE56E267C65}" type="pres">
      <dgm:prSet presAssocID="{08D0E8D7-CECA-4738-ADC5-7B3803C437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73D81-32CC-4C21-BD55-C185B78BD921}" type="pres">
      <dgm:prSet presAssocID="{E9ADCBE2-40FD-4F65-AAAB-6ECCFA8C8438}" presName="parentLin" presStyleCnt="0"/>
      <dgm:spPr/>
    </dgm:pt>
    <dgm:pt modelId="{683BB9E3-B805-4FEE-9DCB-03AC965A04F7}" type="pres">
      <dgm:prSet presAssocID="{E9ADCBE2-40FD-4F65-AAAB-6ECCFA8C843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4BCE99B-CD77-4D1F-919F-ED4F4858AB4C}" type="pres">
      <dgm:prSet presAssocID="{E9ADCBE2-40FD-4F65-AAAB-6ECCFA8C8438}" presName="parentText" presStyleLbl="node1" presStyleIdx="0" presStyleCnt="5" custScaleX="1247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88614-9ED3-43FC-AFAB-0094F85264A6}" type="pres">
      <dgm:prSet presAssocID="{E9ADCBE2-40FD-4F65-AAAB-6ECCFA8C8438}" presName="negativeSpace" presStyleCnt="0"/>
      <dgm:spPr/>
    </dgm:pt>
    <dgm:pt modelId="{BDBAF5E3-89E6-4A80-9FAA-FAEF491104F3}" type="pres">
      <dgm:prSet presAssocID="{E9ADCBE2-40FD-4F65-AAAB-6ECCFA8C8438}" presName="childText" presStyleLbl="conFgAcc1" presStyleIdx="0" presStyleCnt="5">
        <dgm:presLayoutVars>
          <dgm:bulletEnabled val="1"/>
        </dgm:presLayoutVars>
      </dgm:prSet>
      <dgm:spPr/>
    </dgm:pt>
    <dgm:pt modelId="{1187FA64-4985-4DB7-89E7-BB2EE87FFEB1}" type="pres">
      <dgm:prSet presAssocID="{75616BBE-FC53-4B66-BBFD-7561B5E0DE23}" presName="spaceBetweenRectangles" presStyleCnt="0"/>
      <dgm:spPr/>
    </dgm:pt>
    <dgm:pt modelId="{1AC542FB-B486-480A-8D96-CB30A0606C91}" type="pres">
      <dgm:prSet presAssocID="{29A402DD-C303-4F6E-9046-2DC89C43718A}" presName="parentLin" presStyleCnt="0"/>
      <dgm:spPr/>
    </dgm:pt>
    <dgm:pt modelId="{0F3015D0-945F-4866-9EEE-6D7ECE2B638E}" type="pres">
      <dgm:prSet presAssocID="{29A402DD-C303-4F6E-9046-2DC89C43718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DBC8756-ABB1-4661-BA14-42D9A062E3D5}" type="pres">
      <dgm:prSet presAssocID="{29A402DD-C303-4F6E-9046-2DC89C43718A}" presName="parentText" presStyleLbl="node1" presStyleIdx="1" presStyleCnt="5" custScaleX="1260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D8FED-8F1C-4C46-9622-55F23C4C7413}" type="pres">
      <dgm:prSet presAssocID="{29A402DD-C303-4F6E-9046-2DC89C43718A}" presName="negativeSpace" presStyleCnt="0"/>
      <dgm:spPr/>
    </dgm:pt>
    <dgm:pt modelId="{27CE10F2-D60D-414A-A1A2-9122C6E3F660}" type="pres">
      <dgm:prSet presAssocID="{29A402DD-C303-4F6E-9046-2DC89C43718A}" presName="childText" presStyleLbl="conFgAcc1" presStyleIdx="1" presStyleCnt="5">
        <dgm:presLayoutVars>
          <dgm:bulletEnabled val="1"/>
        </dgm:presLayoutVars>
      </dgm:prSet>
      <dgm:spPr/>
    </dgm:pt>
    <dgm:pt modelId="{057B089C-825D-44DB-BD8E-1CDB7E876B44}" type="pres">
      <dgm:prSet presAssocID="{266D268D-B1FF-4343-988E-EB6F3C84C8CC}" presName="spaceBetweenRectangles" presStyleCnt="0"/>
      <dgm:spPr/>
    </dgm:pt>
    <dgm:pt modelId="{8EB98E56-C8B3-4083-86FD-EA2A6EDACE71}" type="pres">
      <dgm:prSet presAssocID="{5E7CFFC0-3CE4-403C-84E8-DB4AF1EDA3E9}" presName="parentLin" presStyleCnt="0"/>
      <dgm:spPr/>
    </dgm:pt>
    <dgm:pt modelId="{563A8B4E-BEA8-4262-849F-8252BAD793F5}" type="pres">
      <dgm:prSet presAssocID="{5E7CFFC0-3CE4-403C-84E8-DB4AF1EDA3E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8D7FA90-011B-4F8B-9911-EE4379010352}" type="pres">
      <dgm:prSet presAssocID="{5E7CFFC0-3CE4-403C-84E8-DB4AF1EDA3E9}" presName="parentText" presStyleLbl="node1" presStyleIdx="2" presStyleCnt="5" custScaleX="126394" custLinFactNeighborX="-8113" custLinFactNeighborY="-1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FD770-CFEE-4D2E-8C50-A9A7BF73AB0A}" type="pres">
      <dgm:prSet presAssocID="{5E7CFFC0-3CE4-403C-84E8-DB4AF1EDA3E9}" presName="negativeSpace" presStyleCnt="0"/>
      <dgm:spPr/>
    </dgm:pt>
    <dgm:pt modelId="{8AFB1325-D9AD-47C1-9BAF-20F00401FF96}" type="pres">
      <dgm:prSet presAssocID="{5E7CFFC0-3CE4-403C-84E8-DB4AF1EDA3E9}" presName="childText" presStyleLbl="conFgAcc1" presStyleIdx="2" presStyleCnt="5">
        <dgm:presLayoutVars>
          <dgm:bulletEnabled val="1"/>
        </dgm:presLayoutVars>
      </dgm:prSet>
      <dgm:spPr/>
    </dgm:pt>
    <dgm:pt modelId="{51FD5363-CB73-4E62-B15F-C2B12ADC09D2}" type="pres">
      <dgm:prSet presAssocID="{58356956-B4A8-4E90-AF47-C961A8B36033}" presName="spaceBetweenRectangles" presStyleCnt="0"/>
      <dgm:spPr/>
    </dgm:pt>
    <dgm:pt modelId="{0F3E0AC3-BA7B-4472-8219-E3527B288E30}" type="pres">
      <dgm:prSet presAssocID="{149AD5B9-F86F-425A-97B3-2929440C23E4}" presName="parentLin" presStyleCnt="0"/>
      <dgm:spPr/>
    </dgm:pt>
    <dgm:pt modelId="{E4413865-6FC1-4090-AD26-C142C6CF723E}" type="pres">
      <dgm:prSet presAssocID="{149AD5B9-F86F-425A-97B3-2929440C23E4}" presName="parentLeftMargin" presStyleLbl="node1" presStyleIdx="2" presStyleCnt="5" custLinFactNeighborX="-8113" custLinFactNeighborY="-1471"/>
      <dgm:spPr/>
      <dgm:t>
        <a:bodyPr/>
        <a:lstStyle/>
        <a:p>
          <a:endParaRPr lang="ru-RU"/>
        </a:p>
      </dgm:t>
    </dgm:pt>
    <dgm:pt modelId="{ACE82CCF-738B-40F7-98D0-C7A29299D9A4}" type="pres">
      <dgm:prSet presAssocID="{149AD5B9-F86F-425A-97B3-2929440C23E4}" presName="parentText" presStyleLbl="node1" presStyleIdx="3" presStyleCnt="5" custScaleX="126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0E9CC-2CA8-4314-BA6D-49D28D007E9C}" type="pres">
      <dgm:prSet presAssocID="{149AD5B9-F86F-425A-97B3-2929440C23E4}" presName="negativeSpace" presStyleCnt="0"/>
      <dgm:spPr/>
    </dgm:pt>
    <dgm:pt modelId="{EAED64B1-030A-43EC-8095-3F5B4085C04B}" type="pres">
      <dgm:prSet presAssocID="{149AD5B9-F86F-425A-97B3-2929440C23E4}" presName="childText" presStyleLbl="conFgAcc1" presStyleIdx="3" presStyleCnt="5">
        <dgm:presLayoutVars>
          <dgm:bulletEnabled val="1"/>
        </dgm:presLayoutVars>
      </dgm:prSet>
      <dgm:spPr/>
    </dgm:pt>
    <dgm:pt modelId="{30CB537A-75D1-4144-8C42-80082C4E6A86}" type="pres">
      <dgm:prSet presAssocID="{259C276C-9248-4712-9C2F-83C3215351D5}" presName="spaceBetweenRectangles" presStyleCnt="0"/>
      <dgm:spPr/>
    </dgm:pt>
    <dgm:pt modelId="{25EC36EF-DB71-458D-9A25-F04B9CC7EAE2}" type="pres">
      <dgm:prSet presAssocID="{7BF4FBFA-0E0A-4259-96FA-AC6C36A4F3BD}" presName="parentLin" presStyleCnt="0"/>
      <dgm:spPr/>
    </dgm:pt>
    <dgm:pt modelId="{2EA1D40E-5B2A-4C10-98FA-D374E74BBDD8}" type="pres">
      <dgm:prSet presAssocID="{7BF4FBFA-0E0A-4259-96FA-AC6C36A4F3B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E9F1428-B478-43A2-86BD-B42D1825A91B}" type="pres">
      <dgm:prSet presAssocID="{7BF4FBFA-0E0A-4259-96FA-AC6C36A4F3BD}" presName="parentText" presStyleLbl="node1" presStyleIdx="4" presStyleCnt="5" custScaleX="126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B5C8A-BA15-4241-90D4-69C76C3944A0}" type="pres">
      <dgm:prSet presAssocID="{7BF4FBFA-0E0A-4259-96FA-AC6C36A4F3BD}" presName="negativeSpace" presStyleCnt="0"/>
      <dgm:spPr/>
    </dgm:pt>
    <dgm:pt modelId="{A8AA1012-62F0-480D-8A4E-EAD92C029701}" type="pres">
      <dgm:prSet presAssocID="{7BF4FBFA-0E0A-4259-96FA-AC6C36A4F3B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63AB21E-7A93-456C-8333-64067974DD07}" srcId="{08D0E8D7-CECA-4738-ADC5-7B3803C43722}" destId="{7BF4FBFA-0E0A-4259-96FA-AC6C36A4F3BD}" srcOrd="4" destOrd="0" parTransId="{4E0DE02C-9FB3-4E64-A012-5E06D014C094}" sibTransId="{A4C5644B-B41E-4E75-8555-548329307554}"/>
    <dgm:cxn modelId="{B876BED7-6BD3-43EE-930B-6D97C4E5F7EF}" srcId="{08D0E8D7-CECA-4738-ADC5-7B3803C43722}" destId="{E9ADCBE2-40FD-4F65-AAAB-6ECCFA8C8438}" srcOrd="0" destOrd="0" parTransId="{0926E09C-2C29-4443-869A-89869B648913}" sibTransId="{75616BBE-FC53-4B66-BBFD-7561B5E0DE23}"/>
    <dgm:cxn modelId="{BB07EFE2-8A82-4977-9314-F9AB85072385}" srcId="{08D0E8D7-CECA-4738-ADC5-7B3803C43722}" destId="{5E7CFFC0-3CE4-403C-84E8-DB4AF1EDA3E9}" srcOrd="2" destOrd="0" parTransId="{7953E349-9417-47EE-9DB8-C125500BD61B}" sibTransId="{58356956-B4A8-4E90-AF47-C961A8B36033}"/>
    <dgm:cxn modelId="{DF27B585-2F2E-490E-B170-9B2D6391DFF1}" type="presOf" srcId="{5E7CFFC0-3CE4-403C-84E8-DB4AF1EDA3E9}" destId="{563A8B4E-BEA8-4262-849F-8252BAD793F5}" srcOrd="0" destOrd="0" presId="urn:microsoft.com/office/officeart/2005/8/layout/list1"/>
    <dgm:cxn modelId="{EC795795-DE74-42C6-8C8A-D8DB8E83670F}" type="presOf" srcId="{7BF4FBFA-0E0A-4259-96FA-AC6C36A4F3BD}" destId="{5E9F1428-B478-43A2-86BD-B42D1825A91B}" srcOrd="1" destOrd="0" presId="urn:microsoft.com/office/officeart/2005/8/layout/list1"/>
    <dgm:cxn modelId="{D1B75DBF-B76D-4CD8-9A3C-98EFFC9E770E}" type="presOf" srcId="{E9ADCBE2-40FD-4F65-AAAB-6ECCFA8C8438}" destId="{F4BCE99B-CD77-4D1F-919F-ED4F4858AB4C}" srcOrd="1" destOrd="0" presId="urn:microsoft.com/office/officeart/2005/8/layout/list1"/>
    <dgm:cxn modelId="{40B5D79A-8C1E-429E-A075-031712373585}" srcId="{08D0E8D7-CECA-4738-ADC5-7B3803C43722}" destId="{149AD5B9-F86F-425A-97B3-2929440C23E4}" srcOrd="3" destOrd="0" parTransId="{7E07ED4B-367E-401D-901A-8703111A4523}" sibTransId="{259C276C-9248-4712-9C2F-83C3215351D5}"/>
    <dgm:cxn modelId="{772CEBF5-CB33-4061-B4F2-3A773501A93A}" type="presOf" srcId="{E9ADCBE2-40FD-4F65-AAAB-6ECCFA8C8438}" destId="{683BB9E3-B805-4FEE-9DCB-03AC965A04F7}" srcOrd="0" destOrd="0" presId="urn:microsoft.com/office/officeart/2005/8/layout/list1"/>
    <dgm:cxn modelId="{8CF94EBA-5CE4-42B8-B68D-7B2E0B2F2BC4}" type="presOf" srcId="{5E7CFFC0-3CE4-403C-84E8-DB4AF1EDA3E9}" destId="{08D7FA90-011B-4F8B-9911-EE4379010352}" srcOrd="1" destOrd="0" presId="urn:microsoft.com/office/officeart/2005/8/layout/list1"/>
    <dgm:cxn modelId="{BD8EE515-095F-4381-9879-4FBE55D91DE9}" srcId="{08D0E8D7-CECA-4738-ADC5-7B3803C43722}" destId="{29A402DD-C303-4F6E-9046-2DC89C43718A}" srcOrd="1" destOrd="0" parTransId="{250401AB-ADF8-451F-A3B7-8E42789962FF}" sibTransId="{266D268D-B1FF-4343-988E-EB6F3C84C8CC}"/>
    <dgm:cxn modelId="{FE37192E-6F55-4ED4-94F7-C7D1BD5F53F1}" type="presOf" srcId="{29A402DD-C303-4F6E-9046-2DC89C43718A}" destId="{CDBC8756-ABB1-4661-BA14-42D9A062E3D5}" srcOrd="1" destOrd="0" presId="urn:microsoft.com/office/officeart/2005/8/layout/list1"/>
    <dgm:cxn modelId="{182A2F71-865C-42C1-8D2C-7E40F439D5E8}" type="presOf" srcId="{29A402DD-C303-4F6E-9046-2DC89C43718A}" destId="{0F3015D0-945F-4866-9EEE-6D7ECE2B638E}" srcOrd="0" destOrd="0" presId="urn:microsoft.com/office/officeart/2005/8/layout/list1"/>
    <dgm:cxn modelId="{307C9496-1E11-4CB5-9288-DEE414BCF3C4}" type="presOf" srcId="{7BF4FBFA-0E0A-4259-96FA-AC6C36A4F3BD}" destId="{2EA1D40E-5B2A-4C10-98FA-D374E74BBDD8}" srcOrd="0" destOrd="0" presId="urn:microsoft.com/office/officeart/2005/8/layout/list1"/>
    <dgm:cxn modelId="{7E6BF565-4C3E-4AC9-ABA7-359A3B103536}" type="presOf" srcId="{149AD5B9-F86F-425A-97B3-2929440C23E4}" destId="{E4413865-6FC1-4090-AD26-C142C6CF723E}" srcOrd="0" destOrd="0" presId="urn:microsoft.com/office/officeart/2005/8/layout/list1"/>
    <dgm:cxn modelId="{5017DD60-F054-4A69-A525-BBED5E5A58A0}" type="presOf" srcId="{149AD5B9-F86F-425A-97B3-2929440C23E4}" destId="{ACE82CCF-738B-40F7-98D0-C7A29299D9A4}" srcOrd="1" destOrd="0" presId="urn:microsoft.com/office/officeart/2005/8/layout/list1"/>
    <dgm:cxn modelId="{81AACF2A-33B3-4DA2-A479-CAB10D592091}" type="presOf" srcId="{08D0E8D7-CECA-4738-ADC5-7B3803C43722}" destId="{F3656C2D-D63F-45FC-9ADE-BBE56E267C65}" srcOrd="0" destOrd="0" presId="urn:microsoft.com/office/officeart/2005/8/layout/list1"/>
    <dgm:cxn modelId="{9383ABC4-2BA3-4C51-A261-A40B7620798F}" type="presParOf" srcId="{F3656C2D-D63F-45FC-9ADE-BBE56E267C65}" destId="{A8073D81-32CC-4C21-BD55-C185B78BD921}" srcOrd="0" destOrd="0" presId="urn:microsoft.com/office/officeart/2005/8/layout/list1"/>
    <dgm:cxn modelId="{DAF7406E-6628-415B-95B4-0A93C1200D70}" type="presParOf" srcId="{A8073D81-32CC-4C21-BD55-C185B78BD921}" destId="{683BB9E3-B805-4FEE-9DCB-03AC965A04F7}" srcOrd="0" destOrd="0" presId="urn:microsoft.com/office/officeart/2005/8/layout/list1"/>
    <dgm:cxn modelId="{24399A44-C8F4-4425-8A05-7D512CA8FCB6}" type="presParOf" srcId="{A8073D81-32CC-4C21-BD55-C185B78BD921}" destId="{F4BCE99B-CD77-4D1F-919F-ED4F4858AB4C}" srcOrd="1" destOrd="0" presId="urn:microsoft.com/office/officeart/2005/8/layout/list1"/>
    <dgm:cxn modelId="{4750E477-F30E-4DBF-AF61-B8D210A769D5}" type="presParOf" srcId="{F3656C2D-D63F-45FC-9ADE-BBE56E267C65}" destId="{30288614-9ED3-43FC-AFAB-0094F85264A6}" srcOrd="1" destOrd="0" presId="urn:microsoft.com/office/officeart/2005/8/layout/list1"/>
    <dgm:cxn modelId="{7919930D-39EA-45D8-852E-7908C5B45D8B}" type="presParOf" srcId="{F3656C2D-D63F-45FC-9ADE-BBE56E267C65}" destId="{BDBAF5E3-89E6-4A80-9FAA-FAEF491104F3}" srcOrd="2" destOrd="0" presId="urn:microsoft.com/office/officeart/2005/8/layout/list1"/>
    <dgm:cxn modelId="{089A1C58-258F-4772-9150-8F017E84C31D}" type="presParOf" srcId="{F3656C2D-D63F-45FC-9ADE-BBE56E267C65}" destId="{1187FA64-4985-4DB7-89E7-BB2EE87FFEB1}" srcOrd="3" destOrd="0" presId="urn:microsoft.com/office/officeart/2005/8/layout/list1"/>
    <dgm:cxn modelId="{7431EB93-F3E1-4333-8320-AA713B2DB8FC}" type="presParOf" srcId="{F3656C2D-D63F-45FC-9ADE-BBE56E267C65}" destId="{1AC542FB-B486-480A-8D96-CB30A0606C91}" srcOrd="4" destOrd="0" presId="urn:microsoft.com/office/officeart/2005/8/layout/list1"/>
    <dgm:cxn modelId="{AE4B89E2-9F3F-4DDB-8C95-682C42DB4A4B}" type="presParOf" srcId="{1AC542FB-B486-480A-8D96-CB30A0606C91}" destId="{0F3015D0-945F-4866-9EEE-6D7ECE2B638E}" srcOrd="0" destOrd="0" presId="urn:microsoft.com/office/officeart/2005/8/layout/list1"/>
    <dgm:cxn modelId="{8902CE21-3952-4CFB-BE0A-2617DB04AC48}" type="presParOf" srcId="{1AC542FB-B486-480A-8D96-CB30A0606C91}" destId="{CDBC8756-ABB1-4661-BA14-42D9A062E3D5}" srcOrd="1" destOrd="0" presId="urn:microsoft.com/office/officeart/2005/8/layout/list1"/>
    <dgm:cxn modelId="{42E10A34-8020-4DD4-BBF1-53B6741E3D3C}" type="presParOf" srcId="{F3656C2D-D63F-45FC-9ADE-BBE56E267C65}" destId="{7A8D8FED-8F1C-4C46-9622-55F23C4C7413}" srcOrd="5" destOrd="0" presId="urn:microsoft.com/office/officeart/2005/8/layout/list1"/>
    <dgm:cxn modelId="{FBE9D3DA-C407-4157-8ED8-F202A9BA4934}" type="presParOf" srcId="{F3656C2D-D63F-45FC-9ADE-BBE56E267C65}" destId="{27CE10F2-D60D-414A-A1A2-9122C6E3F660}" srcOrd="6" destOrd="0" presId="urn:microsoft.com/office/officeart/2005/8/layout/list1"/>
    <dgm:cxn modelId="{AED15C7D-B981-413E-B79B-88CC965A9966}" type="presParOf" srcId="{F3656C2D-D63F-45FC-9ADE-BBE56E267C65}" destId="{057B089C-825D-44DB-BD8E-1CDB7E876B44}" srcOrd="7" destOrd="0" presId="urn:microsoft.com/office/officeart/2005/8/layout/list1"/>
    <dgm:cxn modelId="{DF0259BB-1A30-40FB-BC18-65C2343D80D7}" type="presParOf" srcId="{F3656C2D-D63F-45FC-9ADE-BBE56E267C65}" destId="{8EB98E56-C8B3-4083-86FD-EA2A6EDACE71}" srcOrd="8" destOrd="0" presId="urn:microsoft.com/office/officeart/2005/8/layout/list1"/>
    <dgm:cxn modelId="{33C7C18A-CFD9-41DC-BA93-E5E96F55A8C4}" type="presParOf" srcId="{8EB98E56-C8B3-4083-86FD-EA2A6EDACE71}" destId="{563A8B4E-BEA8-4262-849F-8252BAD793F5}" srcOrd="0" destOrd="0" presId="urn:microsoft.com/office/officeart/2005/8/layout/list1"/>
    <dgm:cxn modelId="{25037803-ABF6-4F92-844E-612F876CE792}" type="presParOf" srcId="{8EB98E56-C8B3-4083-86FD-EA2A6EDACE71}" destId="{08D7FA90-011B-4F8B-9911-EE4379010352}" srcOrd="1" destOrd="0" presId="urn:microsoft.com/office/officeart/2005/8/layout/list1"/>
    <dgm:cxn modelId="{0F5E075B-AF0C-4793-A081-C7CC232A8588}" type="presParOf" srcId="{F3656C2D-D63F-45FC-9ADE-BBE56E267C65}" destId="{921FD770-CFEE-4D2E-8C50-A9A7BF73AB0A}" srcOrd="9" destOrd="0" presId="urn:microsoft.com/office/officeart/2005/8/layout/list1"/>
    <dgm:cxn modelId="{18951689-9202-4980-B324-F960C021DAEE}" type="presParOf" srcId="{F3656C2D-D63F-45FC-9ADE-BBE56E267C65}" destId="{8AFB1325-D9AD-47C1-9BAF-20F00401FF96}" srcOrd="10" destOrd="0" presId="urn:microsoft.com/office/officeart/2005/8/layout/list1"/>
    <dgm:cxn modelId="{3A7717DF-9B63-4F5D-AF09-B1F826592A19}" type="presParOf" srcId="{F3656C2D-D63F-45FC-9ADE-BBE56E267C65}" destId="{51FD5363-CB73-4E62-B15F-C2B12ADC09D2}" srcOrd="11" destOrd="0" presId="urn:microsoft.com/office/officeart/2005/8/layout/list1"/>
    <dgm:cxn modelId="{FEE0F5D7-EBE0-48BC-ACB4-15AAD9FEDDCB}" type="presParOf" srcId="{F3656C2D-D63F-45FC-9ADE-BBE56E267C65}" destId="{0F3E0AC3-BA7B-4472-8219-E3527B288E30}" srcOrd="12" destOrd="0" presId="urn:microsoft.com/office/officeart/2005/8/layout/list1"/>
    <dgm:cxn modelId="{1C808680-2D55-4A5E-942D-1883B4992884}" type="presParOf" srcId="{0F3E0AC3-BA7B-4472-8219-E3527B288E30}" destId="{E4413865-6FC1-4090-AD26-C142C6CF723E}" srcOrd="0" destOrd="0" presId="urn:microsoft.com/office/officeart/2005/8/layout/list1"/>
    <dgm:cxn modelId="{BCB7E108-0AFB-40B6-8D24-CD01AD90048C}" type="presParOf" srcId="{0F3E0AC3-BA7B-4472-8219-E3527B288E30}" destId="{ACE82CCF-738B-40F7-98D0-C7A29299D9A4}" srcOrd="1" destOrd="0" presId="urn:microsoft.com/office/officeart/2005/8/layout/list1"/>
    <dgm:cxn modelId="{EC711C98-06C5-46A5-9FA8-3C1C88CA4D44}" type="presParOf" srcId="{F3656C2D-D63F-45FC-9ADE-BBE56E267C65}" destId="{5090E9CC-2CA8-4314-BA6D-49D28D007E9C}" srcOrd="13" destOrd="0" presId="urn:microsoft.com/office/officeart/2005/8/layout/list1"/>
    <dgm:cxn modelId="{70416633-55B0-4D99-B4D1-A8144163BBA0}" type="presParOf" srcId="{F3656C2D-D63F-45FC-9ADE-BBE56E267C65}" destId="{EAED64B1-030A-43EC-8095-3F5B4085C04B}" srcOrd="14" destOrd="0" presId="urn:microsoft.com/office/officeart/2005/8/layout/list1"/>
    <dgm:cxn modelId="{6C04A1C2-B651-4839-9E87-3F7C3E7878D0}" type="presParOf" srcId="{F3656C2D-D63F-45FC-9ADE-BBE56E267C65}" destId="{30CB537A-75D1-4144-8C42-80082C4E6A86}" srcOrd="15" destOrd="0" presId="urn:microsoft.com/office/officeart/2005/8/layout/list1"/>
    <dgm:cxn modelId="{76B98FF4-2FAC-4E9F-86BB-FAD23A1620E6}" type="presParOf" srcId="{F3656C2D-D63F-45FC-9ADE-BBE56E267C65}" destId="{25EC36EF-DB71-458D-9A25-F04B9CC7EAE2}" srcOrd="16" destOrd="0" presId="urn:microsoft.com/office/officeart/2005/8/layout/list1"/>
    <dgm:cxn modelId="{A6342661-5E70-46D6-A8BB-7172539FAE9E}" type="presParOf" srcId="{25EC36EF-DB71-458D-9A25-F04B9CC7EAE2}" destId="{2EA1D40E-5B2A-4C10-98FA-D374E74BBDD8}" srcOrd="0" destOrd="0" presId="urn:microsoft.com/office/officeart/2005/8/layout/list1"/>
    <dgm:cxn modelId="{3A092221-EAD7-4724-8D02-E9780D57E1B5}" type="presParOf" srcId="{25EC36EF-DB71-458D-9A25-F04B9CC7EAE2}" destId="{5E9F1428-B478-43A2-86BD-B42D1825A91B}" srcOrd="1" destOrd="0" presId="urn:microsoft.com/office/officeart/2005/8/layout/list1"/>
    <dgm:cxn modelId="{E3C15B62-0E56-48E3-9BB0-9B3C5B0D9658}" type="presParOf" srcId="{F3656C2D-D63F-45FC-9ADE-BBE56E267C65}" destId="{B93B5C8A-BA15-4241-90D4-69C76C3944A0}" srcOrd="17" destOrd="0" presId="urn:microsoft.com/office/officeart/2005/8/layout/list1"/>
    <dgm:cxn modelId="{C947D239-FFCC-4B34-8E4C-7B86AED36513}" type="presParOf" srcId="{F3656C2D-D63F-45FC-9ADE-BBE56E267C65}" destId="{A8AA1012-62F0-480D-8A4E-EAD92C02970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14ABD30-E187-4959-BB93-9880EE7C915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24BA31D-58E5-4412-86CB-066249A289F5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План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1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058 764,4 тыс.руб.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695EE54-0188-46B8-80A5-A2D583D3965D}" type="parTrans" cxnId="{09E6E408-94EF-4D14-ADC5-27AAC9F21DE6}">
      <dgm:prSet/>
      <dgm:spPr/>
      <dgm:t>
        <a:bodyPr/>
        <a:lstStyle/>
        <a:p>
          <a:endParaRPr lang="ru-RU"/>
        </a:p>
      </dgm:t>
    </dgm:pt>
    <dgm:pt modelId="{F6539A34-070F-4D42-84A9-6E6CC2CBF67D}" type="sibTrans" cxnId="{09E6E408-94EF-4D14-ADC5-27AAC9F21DE6}">
      <dgm:prSet/>
      <dgm:spPr/>
      <dgm:t>
        <a:bodyPr/>
        <a:lstStyle/>
        <a:p>
          <a:endParaRPr lang="ru-RU"/>
        </a:p>
      </dgm:t>
    </dgm:pt>
    <dgm:pt modelId="{B2669DCD-1477-461C-83FE-90E3A6EE8C14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Факт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1 051 773,6 тыс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2800" dirty="0" smtClean="0"/>
            <a:t>.</a:t>
          </a:r>
          <a:endParaRPr lang="ru-RU" sz="2800" dirty="0"/>
        </a:p>
      </dgm:t>
    </dgm:pt>
    <dgm:pt modelId="{333F349A-81DF-4D13-8D12-D78309D9FFE9}" type="parTrans" cxnId="{3C88DE5F-D920-476C-8CDB-CFC2B726B299}">
      <dgm:prSet/>
      <dgm:spPr/>
      <dgm:t>
        <a:bodyPr/>
        <a:lstStyle/>
        <a:p>
          <a:endParaRPr lang="ru-RU"/>
        </a:p>
      </dgm:t>
    </dgm:pt>
    <dgm:pt modelId="{1E2E8266-5989-4CC2-B42D-86D1A1AEB2DF}" type="sibTrans" cxnId="{3C88DE5F-D920-476C-8CDB-CFC2B726B299}">
      <dgm:prSet/>
      <dgm:spPr/>
      <dgm:t>
        <a:bodyPr/>
        <a:lstStyle/>
        <a:p>
          <a:endParaRPr lang="ru-RU"/>
        </a:p>
      </dgm:t>
    </dgm:pt>
    <dgm:pt modelId="{9C662BE6-8832-45D2-8609-E7B406A3102B}" type="pres">
      <dgm:prSet presAssocID="{014ABD30-E187-4959-BB93-9880EE7C915C}" presName="Name0" presStyleCnt="0">
        <dgm:presLayoutVars>
          <dgm:dir/>
          <dgm:resizeHandles val="exact"/>
        </dgm:presLayoutVars>
      </dgm:prSet>
      <dgm:spPr/>
    </dgm:pt>
    <dgm:pt modelId="{2D2DEF27-9546-4AE0-8498-58DAC59EE665}" type="pres">
      <dgm:prSet presAssocID="{724BA31D-58E5-4412-86CB-066249A289F5}" presName="parTxOnly" presStyleLbl="node1" presStyleIdx="0" presStyleCnt="2" custLinFactNeighborX="-572" custLinFactNeighborY="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8BFB2-F0C1-4A71-BED0-BB31BCC56417}" type="pres">
      <dgm:prSet presAssocID="{F6539A34-070F-4D42-84A9-6E6CC2CBF67D}" presName="parSpace" presStyleCnt="0"/>
      <dgm:spPr/>
    </dgm:pt>
    <dgm:pt modelId="{D0F3166F-3F16-4A43-A4F0-6B44CE6CC2AE}" type="pres">
      <dgm:prSet presAssocID="{B2669DCD-1477-461C-83FE-90E3A6EE8C14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6E408-94EF-4D14-ADC5-27AAC9F21DE6}" srcId="{014ABD30-E187-4959-BB93-9880EE7C915C}" destId="{724BA31D-58E5-4412-86CB-066249A289F5}" srcOrd="0" destOrd="0" parTransId="{B695EE54-0188-46B8-80A5-A2D583D3965D}" sibTransId="{F6539A34-070F-4D42-84A9-6E6CC2CBF67D}"/>
    <dgm:cxn modelId="{31B7A86B-46BB-4557-95E3-C3721F3CDE3D}" type="presOf" srcId="{014ABD30-E187-4959-BB93-9880EE7C915C}" destId="{9C662BE6-8832-45D2-8609-E7B406A3102B}" srcOrd="0" destOrd="0" presId="urn:microsoft.com/office/officeart/2005/8/layout/hChevron3"/>
    <dgm:cxn modelId="{3C88DE5F-D920-476C-8CDB-CFC2B726B299}" srcId="{014ABD30-E187-4959-BB93-9880EE7C915C}" destId="{B2669DCD-1477-461C-83FE-90E3A6EE8C14}" srcOrd="1" destOrd="0" parTransId="{333F349A-81DF-4D13-8D12-D78309D9FFE9}" sibTransId="{1E2E8266-5989-4CC2-B42D-86D1A1AEB2DF}"/>
    <dgm:cxn modelId="{B795BEB5-4F5B-4BA1-97F5-C4EB0B15B2E8}" type="presOf" srcId="{B2669DCD-1477-461C-83FE-90E3A6EE8C14}" destId="{D0F3166F-3F16-4A43-A4F0-6B44CE6CC2AE}" srcOrd="0" destOrd="0" presId="urn:microsoft.com/office/officeart/2005/8/layout/hChevron3"/>
    <dgm:cxn modelId="{2B0F7E8B-F9E3-4807-93CA-AE84DEA7C2D0}" type="presOf" srcId="{724BA31D-58E5-4412-86CB-066249A289F5}" destId="{2D2DEF27-9546-4AE0-8498-58DAC59EE665}" srcOrd="0" destOrd="0" presId="urn:microsoft.com/office/officeart/2005/8/layout/hChevron3"/>
    <dgm:cxn modelId="{762256E0-CCEB-49A7-8454-83F2E7F1EB38}" type="presParOf" srcId="{9C662BE6-8832-45D2-8609-E7B406A3102B}" destId="{2D2DEF27-9546-4AE0-8498-58DAC59EE665}" srcOrd="0" destOrd="0" presId="urn:microsoft.com/office/officeart/2005/8/layout/hChevron3"/>
    <dgm:cxn modelId="{F92636B8-8364-47C0-897F-25640874E225}" type="presParOf" srcId="{9C662BE6-8832-45D2-8609-E7B406A3102B}" destId="{2378BFB2-F0C1-4A71-BED0-BB31BCC56417}" srcOrd="1" destOrd="0" presId="urn:microsoft.com/office/officeart/2005/8/layout/hChevron3"/>
    <dgm:cxn modelId="{77B41F5D-6E38-4132-9557-D3743EA040F0}" type="presParOf" srcId="{9C662BE6-8832-45D2-8609-E7B406A3102B}" destId="{D0F3166F-3F16-4A43-A4F0-6B44CE6CC2AE}" srcOrd="2" destOrd="0" presId="urn:microsoft.com/office/officeart/2005/8/layout/hChevron3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71D8A4B-53CA-4814-8280-3A1FB1A94AE3}" type="doc">
      <dgm:prSet loTypeId="urn:microsoft.com/office/officeart/2005/8/layout/hList9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19836694-91E4-4628-91B3-4EF4E55E40D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Кредиты,    полученные в 2013 г.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263271-CE53-4B28-93C5-EF0A468139A7}" type="parTrans" cxnId="{2AE7142A-3034-4F86-8995-7278FC33001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89688C-E4DF-417E-8719-F618AEE4C5FB}" type="sibTrans" cxnId="{2AE7142A-3034-4F86-8995-7278FC33001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B9BD51-F701-415A-AA86-B71CEC4C6B2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Кредиты погашенные в 2013 г.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5E3C16-FEEE-4BEB-8FC6-D6E5F61A43C4}" type="parTrans" cxnId="{596CECA9-64B6-420A-9C48-1130B105348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62DC67-5989-4701-BAA4-EB4BECDADB38}" type="sibTrans" cxnId="{596CECA9-64B6-420A-9C48-1130B105348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78C9A-B775-4A79-A3A2-FD191683CD9D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Областной бюджет:</a:t>
          </a:r>
        </a:p>
        <a:p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25 000,0 тыс.рублей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FB1A1B-B1DD-453E-80D9-4A2C51A9DA3C}" type="parTrans" cxnId="{2393F091-B3DA-44DF-98E9-E203EDB9CD8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EE8743-A1F5-4EA3-BFCA-3EF097D04AE9}" type="sibTrans" cxnId="{2393F091-B3DA-44DF-98E9-E203EDB9CD8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A3F912-5455-49CB-8B2E-D48236D7C50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Коммерческий банк</a:t>
          </a:r>
        </a:p>
        <a:p>
          <a:pPr algn="ctr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168 700,00 тыс. рублей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E2CA49-4A64-45BD-967D-70B98F761AA1}" type="sibTrans" cxnId="{A96B539A-FB7B-4E37-860C-DAECAE4810F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61DFDD-5168-49F8-9225-1FD49DCA8847}" type="parTrans" cxnId="{A96B539A-FB7B-4E37-860C-DAECAE4810F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E9BBB2-85F6-4D48-A1A1-23527CBD0CD6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Областной бюджет:              15 000,0 тыс.рублей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EBE324-28EB-4910-ABB0-5CC653F52139}" type="sibTrans" cxnId="{26393117-5235-4E1A-981F-90412CECD08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667CCF-AD45-438D-B5E7-44E5A3F3579B}" type="parTrans" cxnId="{26393117-5235-4E1A-981F-90412CECD08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FEA7CD-3030-4A93-871E-2DFED1A14258}" type="pres">
      <dgm:prSet presAssocID="{271D8A4B-53CA-4814-8280-3A1FB1A94AE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C314989-2AB4-475A-B6B1-32D35F16838C}" type="pres">
      <dgm:prSet presAssocID="{19836694-91E4-4628-91B3-4EF4E55E40DE}" presName="posSpace" presStyleCnt="0"/>
      <dgm:spPr/>
    </dgm:pt>
    <dgm:pt modelId="{077D2BE4-7A66-4A49-BC12-D89E1EF42038}" type="pres">
      <dgm:prSet presAssocID="{19836694-91E4-4628-91B3-4EF4E55E40DE}" presName="vertFlow" presStyleCnt="0"/>
      <dgm:spPr/>
    </dgm:pt>
    <dgm:pt modelId="{9D763664-E35D-438C-807E-87D90D115581}" type="pres">
      <dgm:prSet presAssocID="{19836694-91E4-4628-91B3-4EF4E55E40DE}" presName="topSpace" presStyleCnt="0"/>
      <dgm:spPr/>
    </dgm:pt>
    <dgm:pt modelId="{065A08AC-4CAA-4AD7-84FF-44D68605552E}" type="pres">
      <dgm:prSet presAssocID="{19836694-91E4-4628-91B3-4EF4E55E40DE}" presName="firstComp" presStyleCnt="0"/>
      <dgm:spPr/>
    </dgm:pt>
    <dgm:pt modelId="{46CD3865-D748-4783-8EA9-B6F829E4B841}" type="pres">
      <dgm:prSet presAssocID="{19836694-91E4-4628-91B3-4EF4E55E40DE}" presName="firstChild" presStyleLbl="bgAccFollowNode1" presStyleIdx="0" presStyleCnt="3" custScaleX="127085" custScaleY="43627" custLinFactNeighborX="-12924" custLinFactNeighborY="38767"/>
      <dgm:spPr/>
      <dgm:t>
        <a:bodyPr/>
        <a:lstStyle/>
        <a:p>
          <a:endParaRPr lang="ru-RU"/>
        </a:p>
      </dgm:t>
    </dgm:pt>
    <dgm:pt modelId="{A1C0FE12-5FB5-472F-9697-FC328A63951B}" type="pres">
      <dgm:prSet presAssocID="{19836694-91E4-4628-91B3-4EF4E55E40DE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BEE6E-9DC4-4820-8AD6-648E32DB0EB1}" type="pres">
      <dgm:prSet presAssocID="{2EA3F912-5455-49CB-8B2E-D48236D7C50A}" presName="comp" presStyleCnt="0"/>
      <dgm:spPr/>
    </dgm:pt>
    <dgm:pt modelId="{B6DCB7BA-0829-4DD8-9934-A57ED8C61C78}" type="pres">
      <dgm:prSet presAssocID="{2EA3F912-5455-49CB-8B2E-D48236D7C50A}" presName="child" presStyleLbl="bgAccFollowNode1" presStyleIdx="1" presStyleCnt="3" custScaleX="127766" custScaleY="51033" custLinFactNeighborX="-12358" custLinFactNeighborY="45042"/>
      <dgm:spPr/>
      <dgm:t>
        <a:bodyPr/>
        <a:lstStyle/>
        <a:p>
          <a:endParaRPr lang="ru-RU"/>
        </a:p>
      </dgm:t>
    </dgm:pt>
    <dgm:pt modelId="{98691003-10B6-4ED3-9042-BC0B14859315}" type="pres">
      <dgm:prSet presAssocID="{2EA3F912-5455-49CB-8B2E-D48236D7C50A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C89C2-DA99-4732-B874-DB4CF59102AE}" type="pres">
      <dgm:prSet presAssocID="{19836694-91E4-4628-91B3-4EF4E55E40DE}" presName="negSpace" presStyleCnt="0"/>
      <dgm:spPr/>
    </dgm:pt>
    <dgm:pt modelId="{32C06CB1-D9AC-469D-86C8-93BA3FBB8194}" type="pres">
      <dgm:prSet presAssocID="{19836694-91E4-4628-91B3-4EF4E55E40DE}" presName="circle" presStyleLbl="node1" presStyleIdx="0" presStyleCnt="2" custScaleX="109610" custLinFactNeighborX="25730" custLinFactNeighborY="-52796"/>
      <dgm:spPr/>
      <dgm:t>
        <a:bodyPr/>
        <a:lstStyle/>
        <a:p>
          <a:endParaRPr lang="ru-RU"/>
        </a:p>
      </dgm:t>
    </dgm:pt>
    <dgm:pt modelId="{01BA7E99-8916-433A-AC4A-4A9931FA6B32}" type="pres">
      <dgm:prSet presAssocID="{F889688C-E4DF-417E-8719-F618AEE4C5FB}" presName="transSpace" presStyleCnt="0"/>
      <dgm:spPr/>
    </dgm:pt>
    <dgm:pt modelId="{40582C2C-780D-4C64-9A5F-B120EC4E71ED}" type="pres">
      <dgm:prSet presAssocID="{0AB9BD51-F701-415A-AA86-B71CEC4C6B25}" presName="posSpace" presStyleCnt="0"/>
      <dgm:spPr/>
    </dgm:pt>
    <dgm:pt modelId="{10021D4C-2354-4399-B6B2-2D06C028895E}" type="pres">
      <dgm:prSet presAssocID="{0AB9BD51-F701-415A-AA86-B71CEC4C6B25}" presName="vertFlow" presStyleCnt="0"/>
      <dgm:spPr/>
    </dgm:pt>
    <dgm:pt modelId="{CD90135F-8860-463B-B509-14C2EE0D3093}" type="pres">
      <dgm:prSet presAssocID="{0AB9BD51-F701-415A-AA86-B71CEC4C6B25}" presName="topSpace" presStyleCnt="0"/>
      <dgm:spPr/>
    </dgm:pt>
    <dgm:pt modelId="{AC9F4BC3-1C67-4A6D-9094-897F8CA6D857}" type="pres">
      <dgm:prSet presAssocID="{0AB9BD51-F701-415A-AA86-B71CEC4C6B25}" presName="firstComp" presStyleCnt="0"/>
      <dgm:spPr/>
    </dgm:pt>
    <dgm:pt modelId="{6D9E7ACF-BB35-4C49-98BE-CA4D8FF9229F}" type="pres">
      <dgm:prSet presAssocID="{0AB9BD51-F701-415A-AA86-B71CEC4C6B25}" presName="firstChild" presStyleLbl="bgAccFollowNode1" presStyleIdx="2" presStyleCnt="3" custScaleX="129869" custScaleY="50333" custLinFactNeighborX="-40509" custLinFactNeighborY="41068"/>
      <dgm:spPr/>
      <dgm:t>
        <a:bodyPr/>
        <a:lstStyle/>
        <a:p>
          <a:endParaRPr lang="ru-RU"/>
        </a:p>
      </dgm:t>
    </dgm:pt>
    <dgm:pt modelId="{8A59B93C-5699-47E3-9DAC-0EB52E237E7A}" type="pres">
      <dgm:prSet presAssocID="{0AB9BD51-F701-415A-AA86-B71CEC4C6B25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247B3-6EBB-41F3-A2D2-A2CA1F7B0DC2}" type="pres">
      <dgm:prSet presAssocID="{0AB9BD51-F701-415A-AA86-B71CEC4C6B25}" presName="negSpace" presStyleCnt="0"/>
      <dgm:spPr/>
    </dgm:pt>
    <dgm:pt modelId="{6F406A5B-4261-4A73-9DB6-E076DF258BE0}" type="pres">
      <dgm:prSet presAssocID="{0AB9BD51-F701-415A-AA86-B71CEC4C6B25}" presName="circle" presStyleLbl="node1" presStyleIdx="1" presStyleCnt="2" custScaleX="111691" custLinFactNeighborX="-17841" custLinFactNeighborY="-48774"/>
      <dgm:spPr/>
      <dgm:t>
        <a:bodyPr/>
        <a:lstStyle/>
        <a:p>
          <a:endParaRPr lang="ru-RU"/>
        </a:p>
      </dgm:t>
    </dgm:pt>
  </dgm:ptLst>
  <dgm:cxnLst>
    <dgm:cxn modelId="{4A6EF80F-D7CF-4FAE-927B-BFAE00137EC3}" type="presOf" srcId="{83E9BBB2-85F6-4D48-A1A1-23527CBD0CD6}" destId="{A1C0FE12-5FB5-472F-9697-FC328A63951B}" srcOrd="1" destOrd="0" presId="urn:microsoft.com/office/officeart/2005/8/layout/hList9"/>
    <dgm:cxn modelId="{9ADBF5D1-6988-4149-9F5E-3116EA543BE0}" type="presOf" srcId="{271D8A4B-53CA-4814-8280-3A1FB1A94AE3}" destId="{88FEA7CD-3030-4A93-871E-2DFED1A14258}" srcOrd="0" destOrd="0" presId="urn:microsoft.com/office/officeart/2005/8/layout/hList9"/>
    <dgm:cxn modelId="{D5263897-7F41-4C9C-853A-0AC1F0998818}" type="presOf" srcId="{2EA3F912-5455-49CB-8B2E-D48236D7C50A}" destId="{98691003-10B6-4ED3-9042-BC0B14859315}" srcOrd="1" destOrd="0" presId="urn:microsoft.com/office/officeart/2005/8/layout/hList9"/>
    <dgm:cxn modelId="{7B97B785-A60D-4B6C-9CC0-B7396B398BD2}" type="presOf" srcId="{23A78C9A-B775-4A79-A3A2-FD191683CD9D}" destId="{6D9E7ACF-BB35-4C49-98BE-CA4D8FF9229F}" srcOrd="0" destOrd="0" presId="urn:microsoft.com/office/officeart/2005/8/layout/hList9"/>
    <dgm:cxn modelId="{82F169FA-EB04-4336-B5D7-9A6D75B8AD23}" type="presOf" srcId="{2EA3F912-5455-49CB-8B2E-D48236D7C50A}" destId="{B6DCB7BA-0829-4DD8-9934-A57ED8C61C78}" srcOrd="0" destOrd="0" presId="urn:microsoft.com/office/officeart/2005/8/layout/hList9"/>
    <dgm:cxn modelId="{2393F091-B3DA-44DF-98E9-E203EDB9CD85}" srcId="{0AB9BD51-F701-415A-AA86-B71CEC4C6B25}" destId="{23A78C9A-B775-4A79-A3A2-FD191683CD9D}" srcOrd="0" destOrd="0" parTransId="{EFFB1A1B-B1DD-453E-80D9-4A2C51A9DA3C}" sibTransId="{BFEE8743-A1F5-4EA3-BFCA-3EF097D04AE9}"/>
    <dgm:cxn modelId="{94A085C6-43EA-4FA5-A1C7-3EA183554B7A}" type="presOf" srcId="{83E9BBB2-85F6-4D48-A1A1-23527CBD0CD6}" destId="{46CD3865-D748-4783-8EA9-B6F829E4B841}" srcOrd="0" destOrd="0" presId="urn:microsoft.com/office/officeart/2005/8/layout/hList9"/>
    <dgm:cxn modelId="{26393117-5235-4E1A-981F-90412CECD084}" srcId="{19836694-91E4-4628-91B3-4EF4E55E40DE}" destId="{83E9BBB2-85F6-4D48-A1A1-23527CBD0CD6}" srcOrd="0" destOrd="0" parTransId="{59667CCF-AD45-438D-B5E7-44E5A3F3579B}" sibTransId="{A8EBE324-28EB-4910-ABB0-5CC653F52139}"/>
    <dgm:cxn modelId="{3FF304AE-CDBE-4C42-8CA0-86B72834BF9A}" type="presOf" srcId="{0AB9BD51-F701-415A-AA86-B71CEC4C6B25}" destId="{6F406A5B-4261-4A73-9DB6-E076DF258BE0}" srcOrd="0" destOrd="0" presId="urn:microsoft.com/office/officeart/2005/8/layout/hList9"/>
    <dgm:cxn modelId="{DD10B675-BC7C-4DB6-A931-FA7C66FF5552}" type="presOf" srcId="{23A78C9A-B775-4A79-A3A2-FD191683CD9D}" destId="{8A59B93C-5699-47E3-9DAC-0EB52E237E7A}" srcOrd="1" destOrd="0" presId="urn:microsoft.com/office/officeart/2005/8/layout/hList9"/>
    <dgm:cxn modelId="{794B281D-270A-43BD-8206-199B43F76EFF}" type="presOf" srcId="{19836694-91E4-4628-91B3-4EF4E55E40DE}" destId="{32C06CB1-D9AC-469D-86C8-93BA3FBB8194}" srcOrd="0" destOrd="0" presId="urn:microsoft.com/office/officeart/2005/8/layout/hList9"/>
    <dgm:cxn modelId="{2AE7142A-3034-4F86-8995-7278FC330019}" srcId="{271D8A4B-53CA-4814-8280-3A1FB1A94AE3}" destId="{19836694-91E4-4628-91B3-4EF4E55E40DE}" srcOrd="0" destOrd="0" parTransId="{C7263271-CE53-4B28-93C5-EF0A468139A7}" sibTransId="{F889688C-E4DF-417E-8719-F618AEE4C5FB}"/>
    <dgm:cxn modelId="{596CECA9-64B6-420A-9C48-1130B105348D}" srcId="{271D8A4B-53CA-4814-8280-3A1FB1A94AE3}" destId="{0AB9BD51-F701-415A-AA86-B71CEC4C6B25}" srcOrd="1" destOrd="0" parTransId="{805E3C16-FEEE-4BEB-8FC6-D6E5F61A43C4}" sibTransId="{FC62DC67-5989-4701-BAA4-EB4BECDADB38}"/>
    <dgm:cxn modelId="{A96B539A-FB7B-4E37-860C-DAECAE4810FD}" srcId="{19836694-91E4-4628-91B3-4EF4E55E40DE}" destId="{2EA3F912-5455-49CB-8B2E-D48236D7C50A}" srcOrd="1" destOrd="0" parTransId="{8A61DFDD-5168-49F8-9225-1FD49DCA8847}" sibTransId="{1CE2CA49-4A64-45BD-967D-70B98F761AA1}"/>
    <dgm:cxn modelId="{90D1A41E-10F3-45CB-81C9-D65CBF5BCDD8}" type="presParOf" srcId="{88FEA7CD-3030-4A93-871E-2DFED1A14258}" destId="{2C314989-2AB4-475A-B6B1-32D35F16838C}" srcOrd="0" destOrd="0" presId="urn:microsoft.com/office/officeart/2005/8/layout/hList9"/>
    <dgm:cxn modelId="{A39E7A96-8633-420F-AFD1-E7A783ED5289}" type="presParOf" srcId="{88FEA7CD-3030-4A93-871E-2DFED1A14258}" destId="{077D2BE4-7A66-4A49-BC12-D89E1EF42038}" srcOrd="1" destOrd="0" presId="urn:microsoft.com/office/officeart/2005/8/layout/hList9"/>
    <dgm:cxn modelId="{0B9AD291-D91C-4103-B9D4-2CF2DDE5C807}" type="presParOf" srcId="{077D2BE4-7A66-4A49-BC12-D89E1EF42038}" destId="{9D763664-E35D-438C-807E-87D90D115581}" srcOrd="0" destOrd="0" presId="urn:microsoft.com/office/officeart/2005/8/layout/hList9"/>
    <dgm:cxn modelId="{04A49B58-9D94-40CF-91ED-BA26F668C7E9}" type="presParOf" srcId="{077D2BE4-7A66-4A49-BC12-D89E1EF42038}" destId="{065A08AC-4CAA-4AD7-84FF-44D68605552E}" srcOrd="1" destOrd="0" presId="urn:microsoft.com/office/officeart/2005/8/layout/hList9"/>
    <dgm:cxn modelId="{75BD0F65-5A93-4484-B7C7-7EBE09922DE9}" type="presParOf" srcId="{065A08AC-4CAA-4AD7-84FF-44D68605552E}" destId="{46CD3865-D748-4783-8EA9-B6F829E4B841}" srcOrd="0" destOrd="0" presId="urn:microsoft.com/office/officeart/2005/8/layout/hList9"/>
    <dgm:cxn modelId="{32A189D9-187E-4843-BA34-72CDB31ABC9B}" type="presParOf" srcId="{065A08AC-4CAA-4AD7-84FF-44D68605552E}" destId="{A1C0FE12-5FB5-472F-9697-FC328A63951B}" srcOrd="1" destOrd="0" presId="urn:microsoft.com/office/officeart/2005/8/layout/hList9"/>
    <dgm:cxn modelId="{87BA618E-F84A-4B76-A37D-724DC363F132}" type="presParOf" srcId="{077D2BE4-7A66-4A49-BC12-D89E1EF42038}" destId="{60ABEE6E-9DC4-4820-8AD6-648E32DB0EB1}" srcOrd="2" destOrd="0" presId="urn:microsoft.com/office/officeart/2005/8/layout/hList9"/>
    <dgm:cxn modelId="{0FBEA5BB-2CC5-4A8E-AFC5-F70FD63F44A1}" type="presParOf" srcId="{60ABEE6E-9DC4-4820-8AD6-648E32DB0EB1}" destId="{B6DCB7BA-0829-4DD8-9934-A57ED8C61C78}" srcOrd="0" destOrd="0" presId="urn:microsoft.com/office/officeart/2005/8/layout/hList9"/>
    <dgm:cxn modelId="{F6855D78-3F6D-428A-8E64-965B4EAE1494}" type="presParOf" srcId="{60ABEE6E-9DC4-4820-8AD6-648E32DB0EB1}" destId="{98691003-10B6-4ED3-9042-BC0B14859315}" srcOrd="1" destOrd="0" presId="urn:microsoft.com/office/officeart/2005/8/layout/hList9"/>
    <dgm:cxn modelId="{DE5AEDE8-AEF3-42B4-90AC-275AAC7A26F9}" type="presParOf" srcId="{88FEA7CD-3030-4A93-871E-2DFED1A14258}" destId="{DE6C89C2-DA99-4732-B874-DB4CF59102AE}" srcOrd="2" destOrd="0" presId="urn:microsoft.com/office/officeart/2005/8/layout/hList9"/>
    <dgm:cxn modelId="{FE811F08-5934-4B83-ADA5-6B70D7CAF6E5}" type="presParOf" srcId="{88FEA7CD-3030-4A93-871E-2DFED1A14258}" destId="{32C06CB1-D9AC-469D-86C8-93BA3FBB8194}" srcOrd="3" destOrd="0" presId="urn:microsoft.com/office/officeart/2005/8/layout/hList9"/>
    <dgm:cxn modelId="{86C7CEFB-24EC-4545-9346-DB5146D412D3}" type="presParOf" srcId="{88FEA7CD-3030-4A93-871E-2DFED1A14258}" destId="{01BA7E99-8916-433A-AC4A-4A9931FA6B32}" srcOrd="4" destOrd="0" presId="urn:microsoft.com/office/officeart/2005/8/layout/hList9"/>
    <dgm:cxn modelId="{997B2469-2097-46D4-88B5-C1B4E5A3DC3E}" type="presParOf" srcId="{88FEA7CD-3030-4A93-871E-2DFED1A14258}" destId="{40582C2C-780D-4C64-9A5F-B120EC4E71ED}" srcOrd="5" destOrd="0" presId="urn:microsoft.com/office/officeart/2005/8/layout/hList9"/>
    <dgm:cxn modelId="{659C3E8B-0093-4EFE-96F7-631F3A247A9E}" type="presParOf" srcId="{88FEA7CD-3030-4A93-871E-2DFED1A14258}" destId="{10021D4C-2354-4399-B6B2-2D06C028895E}" srcOrd="6" destOrd="0" presId="urn:microsoft.com/office/officeart/2005/8/layout/hList9"/>
    <dgm:cxn modelId="{331861E5-F5D0-4BAB-A5A4-D519903455D1}" type="presParOf" srcId="{10021D4C-2354-4399-B6B2-2D06C028895E}" destId="{CD90135F-8860-463B-B509-14C2EE0D3093}" srcOrd="0" destOrd="0" presId="urn:microsoft.com/office/officeart/2005/8/layout/hList9"/>
    <dgm:cxn modelId="{CA985427-D46B-426A-9DF9-0DB850B66836}" type="presParOf" srcId="{10021D4C-2354-4399-B6B2-2D06C028895E}" destId="{AC9F4BC3-1C67-4A6D-9094-897F8CA6D857}" srcOrd="1" destOrd="0" presId="urn:microsoft.com/office/officeart/2005/8/layout/hList9"/>
    <dgm:cxn modelId="{F3F61336-880B-4617-B70C-B0B014DDD8FA}" type="presParOf" srcId="{AC9F4BC3-1C67-4A6D-9094-897F8CA6D857}" destId="{6D9E7ACF-BB35-4C49-98BE-CA4D8FF9229F}" srcOrd="0" destOrd="0" presId="urn:microsoft.com/office/officeart/2005/8/layout/hList9"/>
    <dgm:cxn modelId="{4E130CED-5DCC-4816-B9B8-BA57DC3DF451}" type="presParOf" srcId="{AC9F4BC3-1C67-4A6D-9094-897F8CA6D857}" destId="{8A59B93C-5699-47E3-9DAC-0EB52E237E7A}" srcOrd="1" destOrd="0" presId="urn:microsoft.com/office/officeart/2005/8/layout/hList9"/>
    <dgm:cxn modelId="{CFE562C7-4EBE-4D69-9769-1DCFE5E5859E}" type="presParOf" srcId="{88FEA7CD-3030-4A93-871E-2DFED1A14258}" destId="{501247B3-6EBB-41F3-A2D2-A2CA1F7B0DC2}" srcOrd="7" destOrd="0" presId="urn:microsoft.com/office/officeart/2005/8/layout/hList9"/>
    <dgm:cxn modelId="{24832BD4-E8A8-44C7-9913-AE150C5167A4}" type="presParOf" srcId="{88FEA7CD-3030-4A93-871E-2DFED1A14258}" destId="{6F406A5B-4261-4A73-9DB6-E076DF258BE0}" srcOrd="8" destOrd="0" presId="urn:microsoft.com/office/officeart/2005/8/layout/hList9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BADA235-6991-4D6A-9192-3C6262BBB8A7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C9B468D0-04A7-4653-B8D6-FD10991CD14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12 городских  целевых программ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3FB3FEA-332A-4FF5-8C81-AE66659A90A1}" type="parTrans" cxnId="{5C80C4C5-14FC-405E-8223-84E2A8035DEA}">
      <dgm:prSet/>
      <dgm:spPr/>
      <dgm:t>
        <a:bodyPr/>
        <a:lstStyle/>
        <a:p>
          <a:endParaRPr lang="ru-RU"/>
        </a:p>
      </dgm:t>
    </dgm:pt>
    <dgm:pt modelId="{E57A7A7E-2AD6-476B-9A37-1D29B19C5254}" type="sibTrans" cxnId="{5C80C4C5-14FC-405E-8223-84E2A8035DEA}">
      <dgm:prSet/>
      <dgm:spPr/>
      <dgm:t>
        <a:bodyPr/>
        <a:lstStyle/>
        <a:p>
          <a:endParaRPr lang="ru-RU"/>
        </a:p>
      </dgm:t>
    </dgm:pt>
    <dgm:pt modelId="{40660A25-1531-4664-893A-10C931AFE2A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28 ведомственных программ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944CD7A-DB86-4883-BC34-ED10C639612C}" type="parTrans" cxnId="{E3B76690-208D-4D72-AFB9-C7D8F70A1B1D}">
      <dgm:prSet/>
      <dgm:spPr/>
      <dgm:t>
        <a:bodyPr/>
        <a:lstStyle/>
        <a:p>
          <a:endParaRPr lang="ru-RU"/>
        </a:p>
      </dgm:t>
    </dgm:pt>
    <dgm:pt modelId="{8EA8E151-E43C-4A84-913B-A2D3824AF84E}" type="sibTrans" cxnId="{E3B76690-208D-4D72-AFB9-C7D8F70A1B1D}">
      <dgm:prSet/>
      <dgm:spPr/>
      <dgm:t>
        <a:bodyPr/>
        <a:lstStyle/>
        <a:p>
          <a:endParaRPr lang="ru-RU"/>
        </a:p>
      </dgm:t>
    </dgm:pt>
    <dgm:pt modelId="{C4E65075-8820-4DC6-A1C2-38060A2DF6A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Расходы на реализацию целевых программ        2 776 990,7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CFE75EE-5DFD-40DD-961B-ED2D20900ADA}" type="parTrans" cxnId="{90A2747A-87B1-42D9-8350-46530CD2B2EE}">
      <dgm:prSet/>
      <dgm:spPr/>
      <dgm:t>
        <a:bodyPr/>
        <a:lstStyle/>
        <a:p>
          <a:endParaRPr lang="ru-RU"/>
        </a:p>
      </dgm:t>
    </dgm:pt>
    <dgm:pt modelId="{1456F6E8-67E1-46CB-A667-77877AF69AD3}" type="sibTrans" cxnId="{90A2747A-87B1-42D9-8350-46530CD2B2EE}">
      <dgm:prSet/>
      <dgm:spPr/>
      <dgm:t>
        <a:bodyPr/>
        <a:lstStyle/>
        <a:p>
          <a:endParaRPr lang="ru-RU"/>
        </a:p>
      </dgm:t>
    </dgm:pt>
    <dgm:pt modelId="{0E4C0DBC-E21E-4CC9-B8EF-9497836ABA7B}" type="pres">
      <dgm:prSet presAssocID="{DBADA235-6991-4D6A-9192-3C6262BBB8A7}" presName="Name0" presStyleCnt="0">
        <dgm:presLayoutVars>
          <dgm:dir/>
          <dgm:resizeHandles val="exact"/>
        </dgm:presLayoutVars>
      </dgm:prSet>
      <dgm:spPr/>
    </dgm:pt>
    <dgm:pt modelId="{6AF8A65A-A3F8-4AA0-ADD4-6B05C456A6BE}" type="pres">
      <dgm:prSet presAssocID="{DBADA235-6991-4D6A-9192-3C6262BBB8A7}" presName="vNodes" presStyleCnt="0"/>
      <dgm:spPr/>
    </dgm:pt>
    <dgm:pt modelId="{3E336DEE-2E15-465C-AC77-51B214B013FF}" type="pres">
      <dgm:prSet presAssocID="{C9B468D0-04A7-4653-B8D6-FD10991CD149}" presName="node" presStyleLbl="node1" presStyleIdx="0" presStyleCnt="3" custScaleX="225924" custScaleY="2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C0826-127B-4A6E-9919-B578F85629A8}" type="pres">
      <dgm:prSet presAssocID="{E57A7A7E-2AD6-476B-9A37-1D29B19C5254}" presName="spacerT" presStyleCnt="0"/>
      <dgm:spPr/>
    </dgm:pt>
    <dgm:pt modelId="{C43D8FF5-FD87-47BF-9F79-39ABC30655FE}" type="pres">
      <dgm:prSet presAssocID="{E57A7A7E-2AD6-476B-9A37-1D29B19C525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941B6FA-2D6C-43B5-AC9F-A5977F0FFF85}" type="pres">
      <dgm:prSet presAssocID="{E57A7A7E-2AD6-476B-9A37-1D29B19C5254}" presName="spacerB" presStyleCnt="0"/>
      <dgm:spPr/>
    </dgm:pt>
    <dgm:pt modelId="{197BF6BF-492F-47E7-8F63-EFCE10E7866E}" type="pres">
      <dgm:prSet presAssocID="{40660A25-1531-4664-893A-10C931AFE2A3}" presName="node" presStyleLbl="node1" presStyleIdx="1" presStyleCnt="3" custScaleX="248446" custScaleY="233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22063-BA04-410B-8D0A-2E3B54B08D4D}" type="pres">
      <dgm:prSet presAssocID="{DBADA235-6991-4D6A-9192-3C6262BBB8A7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45DB675B-465D-4941-A8E7-74E5727C2600}" type="pres">
      <dgm:prSet presAssocID="{DBADA235-6991-4D6A-9192-3C6262BBB8A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1BF77EB-6A9E-40FD-A0C3-CD296801A9D3}" type="pres">
      <dgm:prSet presAssocID="{DBADA235-6991-4D6A-9192-3C6262BBB8A7}" presName="lastNode" presStyleLbl="node1" presStyleIdx="2" presStyleCnt="3" custScaleX="148864" custScaleY="145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80C4C5-14FC-405E-8223-84E2A8035DEA}" srcId="{DBADA235-6991-4D6A-9192-3C6262BBB8A7}" destId="{C9B468D0-04A7-4653-B8D6-FD10991CD149}" srcOrd="0" destOrd="0" parTransId="{33FB3FEA-332A-4FF5-8C81-AE66659A90A1}" sibTransId="{E57A7A7E-2AD6-476B-9A37-1D29B19C5254}"/>
    <dgm:cxn modelId="{7520F22A-46A5-4C60-B4D3-8028A9E65667}" type="presOf" srcId="{40660A25-1531-4664-893A-10C931AFE2A3}" destId="{197BF6BF-492F-47E7-8F63-EFCE10E7866E}" srcOrd="0" destOrd="0" presId="urn:microsoft.com/office/officeart/2005/8/layout/equation2"/>
    <dgm:cxn modelId="{1E4EF5E4-C39A-496E-9035-597B51AC154F}" type="presOf" srcId="{8EA8E151-E43C-4A84-913B-A2D3824AF84E}" destId="{45DB675B-465D-4941-A8E7-74E5727C2600}" srcOrd="1" destOrd="0" presId="urn:microsoft.com/office/officeart/2005/8/layout/equation2"/>
    <dgm:cxn modelId="{98078E5A-ED4F-43F0-A353-E1D893F44B69}" type="presOf" srcId="{C4E65075-8820-4DC6-A1C2-38060A2DF6A9}" destId="{81BF77EB-6A9E-40FD-A0C3-CD296801A9D3}" srcOrd="0" destOrd="0" presId="urn:microsoft.com/office/officeart/2005/8/layout/equation2"/>
    <dgm:cxn modelId="{384D1334-CD0A-4458-AEC8-9E4F85A34059}" type="presOf" srcId="{C9B468D0-04A7-4653-B8D6-FD10991CD149}" destId="{3E336DEE-2E15-465C-AC77-51B214B013FF}" srcOrd="0" destOrd="0" presId="urn:microsoft.com/office/officeart/2005/8/layout/equation2"/>
    <dgm:cxn modelId="{E3B76690-208D-4D72-AFB9-C7D8F70A1B1D}" srcId="{DBADA235-6991-4D6A-9192-3C6262BBB8A7}" destId="{40660A25-1531-4664-893A-10C931AFE2A3}" srcOrd="1" destOrd="0" parTransId="{2944CD7A-DB86-4883-BC34-ED10C639612C}" sibTransId="{8EA8E151-E43C-4A84-913B-A2D3824AF84E}"/>
    <dgm:cxn modelId="{2C0B2BBB-9FA2-4C0E-9DD9-C7472B58E1D6}" type="presOf" srcId="{8EA8E151-E43C-4A84-913B-A2D3824AF84E}" destId="{E0022063-BA04-410B-8D0A-2E3B54B08D4D}" srcOrd="0" destOrd="0" presId="urn:microsoft.com/office/officeart/2005/8/layout/equation2"/>
    <dgm:cxn modelId="{A1333081-1E6D-40EA-997B-7A3173A15367}" type="presOf" srcId="{DBADA235-6991-4D6A-9192-3C6262BBB8A7}" destId="{0E4C0DBC-E21E-4CC9-B8EF-9497836ABA7B}" srcOrd="0" destOrd="0" presId="urn:microsoft.com/office/officeart/2005/8/layout/equation2"/>
    <dgm:cxn modelId="{90A2747A-87B1-42D9-8350-46530CD2B2EE}" srcId="{DBADA235-6991-4D6A-9192-3C6262BBB8A7}" destId="{C4E65075-8820-4DC6-A1C2-38060A2DF6A9}" srcOrd="2" destOrd="0" parTransId="{BCFE75EE-5DFD-40DD-961B-ED2D20900ADA}" sibTransId="{1456F6E8-67E1-46CB-A667-77877AF69AD3}"/>
    <dgm:cxn modelId="{C1A44EFE-D1F5-4DC9-9827-B4B0F67F681C}" type="presOf" srcId="{E57A7A7E-2AD6-476B-9A37-1D29B19C5254}" destId="{C43D8FF5-FD87-47BF-9F79-39ABC30655FE}" srcOrd="0" destOrd="0" presId="urn:microsoft.com/office/officeart/2005/8/layout/equation2"/>
    <dgm:cxn modelId="{5776E33D-A132-45E4-9171-91BD64635870}" type="presParOf" srcId="{0E4C0DBC-E21E-4CC9-B8EF-9497836ABA7B}" destId="{6AF8A65A-A3F8-4AA0-ADD4-6B05C456A6BE}" srcOrd="0" destOrd="0" presId="urn:microsoft.com/office/officeart/2005/8/layout/equation2"/>
    <dgm:cxn modelId="{0A4EF37E-DEE4-4164-8340-D671A749B179}" type="presParOf" srcId="{6AF8A65A-A3F8-4AA0-ADD4-6B05C456A6BE}" destId="{3E336DEE-2E15-465C-AC77-51B214B013FF}" srcOrd="0" destOrd="0" presId="urn:microsoft.com/office/officeart/2005/8/layout/equation2"/>
    <dgm:cxn modelId="{07814377-2806-4C39-8392-77220E9A2A5C}" type="presParOf" srcId="{6AF8A65A-A3F8-4AA0-ADD4-6B05C456A6BE}" destId="{209C0826-127B-4A6E-9919-B578F85629A8}" srcOrd="1" destOrd="0" presId="urn:microsoft.com/office/officeart/2005/8/layout/equation2"/>
    <dgm:cxn modelId="{87DAC6C8-660D-419C-B55B-6BFE4A23C3C7}" type="presParOf" srcId="{6AF8A65A-A3F8-4AA0-ADD4-6B05C456A6BE}" destId="{C43D8FF5-FD87-47BF-9F79-39ABC30655FE}" srcOrd="2" destOrd="0" presId="urn:microsoft.com/office/officeart/2005/8/layout/equation2"/>
    <dgm:cxn modelId="{AD0F6466-01E5-4981-A56C-BDFAB0E7F8C6}" type="presParOf" srcId="{6AF8A65A-A3F8-4AA0-ADD4-6B05C456A6BE}" destId="{4941B6FA-2D6C-43B5-AC9F-A5977F0FFF85}" srcOrd="3" destOrd="0" presId="urn:microsoft.com/office/officeart/2005/8/layout/equation2"/>
    <dgm:cxn modelId="{5BB75CAE-391D-4A8F-835B-D2DB3EE06521}" type="presParOf" srcId="{6AF8A65A-A3F8-4AA0-ADD4-6B05C456A6BE}" destId="{197BF6BF-492F-47E7-8F63-EFCE10E7866E}" srcOrd="4" destOrd="0" presId="urn:microsoft.com/office/officeart/2005/8/layout/equation2"/>
    <dgm:cxn modelId="{27255F40-6B4B-43AB-A805-C278A1F755A6}" type="presParOf" srcId="{0E4C0DBC-E21E-4CC9-B8EF-9497836ABA7B}" destId="{E0022063-BA04-410B-8D0A-2E3B54B08D4D}" srcOrd="1" destOrd="0" presId="urn:microsoft.com/office/officeart/2005/8/layout/equation2"/>
    <dgm:cxn modelId="{5F4B9AAE-EA8A-4F9B-A0FA-505A776E9254}" type="presParOf" srcId="{E0022063-BA04-410B-8D0A-2E3B54B08D4D}" destId="{45DB675B-465D-4941-A8E7-74E5727C2600}" srcOrd="0" destOrd="0" presId="urn:microsoft.com/office/officeart/2005/8/layout/equation2"/>
    <dgm:cxn modelId="{2A197656-6C2C-4997-91CB-5E2BFCCC50CA}" type="presParOf" srcId="{0E4C0DBC-E21E-4CC9-B8EF-9497836ABA7B}" destId="{81BF77EB-6A9E-40FD-A0C3-CD296801A9D3}" srcOrd="2" destOrd="0" presId="urn:microsoft.com/office/officeart/2005/8/layout/equation2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959B97B-C285-4C5D-A14D-871F3132716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658A43-3FD4-4D27-83A0-9BE8EBE5109A}" type="pres">
      <dgm:prSet presAssocID="{2959B97B-C285-4C5D-A14D-871F31327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DBEFEF1-AAC0-491F-A499-E0ED82029443}" type="presOf" srcId="{2959B97B-C285-4C5D-A14D-871F3132716D}" destId="{EE658A43-3FD4-4D27-83A0-9BE8EBE5109A}" srcOrd="0" destOrd="0" presId="urn:microsoft.com/office/officeart/2005/8/layout/default"/>
  </dgm:cxnLst>
  <dgm:bg/>
  <dgm:whole/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18B537C-E0BB-4625-98BE-AD84C84BD8E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44E89FBF-A769-41C2-AEC6-2BFCF88164F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77 968,4 тыс.руб.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9470D5-5018-4A56-B2A2-3861AD53CFD4}" type="parTrans" cxnId="{298B0AEE-58F5-4A2B-A5AB-BE78377C2540}">
      <dgm:prSet/>
      <dgm:spPr/>
      <dgm:t>
        <a:bodyPr/>
        <a:lstStyle/>
        <a:p>
          <a:endParaRPr lang="ru-RU"/>
        </a:p>
      </dgm:t>
    </dgm:pt>
    <dgm:pt modelId="{45C8551E-43D9-49B3-A02D-DEA74C5588FB}" type="sibTrans" cxnId="{298B0AEE-58F5-4A2B-A5AB-BE78377C2540}">
      <dgm:prSet/>
      <dgm:spPr/>
      <dgm:t>
        <a:bodyPr/>
        <a:lstStyle/>
        <a:p>
          <a:endParaRPr lang="ru-RU"/>
        </a:p>
      </dgm:t>
    </dgm:pt>
    <dgm:pt modelId="{341B7B83-4750-4DDC-825B-47064028E40D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5,8%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B240F5-7CB0-42FF-8FCF-E64DC074ECBD}" type="parTrans" cxnId="{1FA25CA1-9BB4-4BF5-A7AD-E5E4B148ED61}">
      <dgm:prSet/>
      <dgm:spPr/>
      <dgm:t>
        <a:bodyPr/>
        <a:lstStyle/>
        <a:p>
          <a:endParaRPr lang="ru-RU"/>
        </a:p>
      </dgm:t>
    </dgm:pt>
    <dgm:pt modelId="{65A17E77-2A3E-4E65-A0DD-7E1C7D4AE140}" type="sibTrans" cxnId="{1FA25CA1-9BB4-4BF5-A7AD-E5E4B148ED61}">
      <dgm:prSet/>
      <dgm:spPr/>
      <dgm:t>
        <a:bodyPr/>
        <a:lstStyle/>
        <a:p>
          <a:endParaRPr lang="ru-RU"/>
        </a:p>
      </dgm:t>
    </dgm:pt>
    <dgm:pt modelId="{44337DED-5B49-4660-B38A-F4FD8165E5E6}" type="pres">
      <dgm:prSet presAssocID="{418B537C-E0BB-4625-98BE-AD84C84BD8EF}" presName="linearFlow" presStyleCnt="0">
        <dgm:presLayoutVars>
          <dgm:dir/>
          <dgm:resizeHandles val="exact"/>
        </dgm:presLayoutVars>
      </dgm:prSet>
      <dgm:spPr/>
    </dgm:pt>
    <dgm:pt modelId="{B2F65BAD-1583-40EE-AF92-DF13EE905DEB}" type="pres">
      <dgm:prSet presAssocID="{44E89FBF-A769-41C2-AEC6-2BFCF88164F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C7C44-09FF-4C41-9763-E858FF519099}" type="pres">
      <dgm:prSet presAssocID="{45C8551E-43D9-49B3-A02D-DEA74C5588FB}" presName="spacerL" presStyleCnt="0"/>
      <dgm:spPr/>
    </dgm:pt>
    <dgm:pt modelId="{399BA993-8D5F-44A1-97AF-699BCB22093B}" type="pres">
      <dgm:prSet presAssocID="{45C8551E-43D9-49B3-A02D-DEA74C5588F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627CF7B-4F8A-451C-A17E-65D24F89E92E}" type="pres">
      <dgm:prSet presAssocID="{45C8551E-43D9-49B3-A02D-DEA74C5588FB}" presName="spacerR" presStyleCnt="0"/>
      <dgm:spPr/>
    </dgm:pt>
    <dgm:pt modelId="{272EC6C1-61F1-4ED3-BBB3-032745CF6A57}" type="pres">
      <dgm:prSet presAssocID="{341B7B83-4750-4DDC-825B-47064028E40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8B0AEE-58F5-4A2B-A5AB-BE78377C2540}" srcId="{418B537C-E0BB-4625-98BE-AD84C84BD8EF}" destId="{44E89FBF-A769-41C2-AEC6-2BFCF88164FC}" srcOrd="0" destOrd="0" parTransId="{FF9470D5-5018-4A56-B2A2-3861AD53CFD4}" sibTransId="{45C8551E-43D9-49B3-A02D-DEA74C5588FB}"/>
    <dgm:cxn modelId="{DCFA503F-3DC5-48D4-9BFE-7D1D68C28F62}" type="presOf" srcId="{45C8551E-43D9-49B3-A02D-DEA74C5588FB}" destId="{399BA993-8D5F-44A1-97AF-699BCB22093B}" srcOrd="0" destOrd="0" presId="urn:microsoft.com/office/officeart/2005/8/layout/equation1"/>
    <dgm:cxn modelId="{D681A9CA-F6F4-4297-80E0-52A782BB3ECB}" type="presOf" srcId="{44E89FBF-A769-41C2-AEC6-2BFCF88164FC}" destId="{B2F65BAD-1583-40EE-AF92-DF13EE905DEB}" srcOrd="0" destOrd="0" presId="urn:microsoft.com/office/officeart/2005/8/layout/equation1"/>
    <dgm:cxn modelId="{8D13173F-6B35-4EF8-8C25-813742052D6E}" type="presOf" srcId="{341B7B83-4750-4DDC-825B-47064028E40D}" destId="{272EC6C1-61F1-4ED3-BBB3-032745CF6A57}" srcOrd="0" destOrd="0" presId="urn:microsoft.com/office/officeart/2005/8/layout/equation1"/>
    <dgm:cxn modelId="{1FA25CA1-9BB4-4BF5-A7AD-E5E4B148ED61}" srcId="{418B537C-E0BB-4625-98BE-AD84C84BD8EF}" destId="{341B7B83-4750-4DDC-825B-47064028E40D}" srcOrd="1" destOrd="0" parTransId="{10B240F5-7CB0-42FF-8FCF-E64DC074ECBD}" sibTransId="{65A17E77-2A3E-4E65-A0DD-7E1C7D4AE140}"/>
    <dgm:cxn modelId="{C60B01E7-E995-4F15-91CF-CF2726B8D917}" type="presOf" srcId="{418B537C-E0BB-4625-98BE-AD84C84BD8EF}" destId="{44337DED-5B49-4660-B38A-F4FD8165E5E6}" srcOrd="0" destOrd="0" presId="urn:microsoft.com/office/officeart/2005/8/layout/equation1"/>
    <dgm:cxn modelId="{F6311FDF-459A-4FF8-84EB-4883DBA5B067}" type="presParOf" srcId="{44337DED-5B49-4660-B38A-F4FD8165E5E6}" destId="{B2F65BAD-1583-40EE-AF92-DF13EE905DEB}" srcOrd="0" destOrd="0" presId="urn:microsoft.com/office/officeart/2005/8/layout/equation1"/>
    <dgm:cxn modelId="{51D33DFA-757B-47D6-854F-880BCA6114B0}" type="presParOf" srcId="{44337DED-5B49-4660-B38A-F4FD8165E5E6}" destId="{D51C7C44-09FF-4C41-9763-E858FF519099}" srcOrd="1" destOrd="0" presId="urn:microsoft.com/office/officeart/2005/8/layout/equation1"/>
    <dgm:cxn modelId="{2410D2A6-7F96-4F04-9005-4A186CCC6D5D}" type="presParOf" srcId="{44337DED-5B49-4660-B38A-F4FD8165E5E6}" destId="{399BA993-8D5F-44A1-97AF-699BCB22093B}" srcOrd="2" destOrd="0" presId="urn:microsoft.com/office/officeart/2005/8/layout/equation1"/>
    <dgm:cxn modelId="{998C2D0D-C417-4D65-A375-6AF20883DEF5}" type="presParOf" srcId="{44337DED-5B49-4660-B38A-F4FD8165E5E6}" destId="{B627CF7B-4F8A-451C-A17E-65D24F89E92E}" srcOrd="3" destOrd="0" presId="urn:microsoft.com/office/officeart/2005/8/layout/equation1"/>
    <dgm:cxn modelId="{5D02095A-9582-462A-A6B2-3EDA3F8A660E}" type="presParOf" srcId="{44337DED-5B49-4660-B38A-F4FD8165E5E6}" destId="{272EC6C1-61F1-4ED3-BBB3-032745CF6A57}" srcOrd="4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54BB5B-B807-4A7B-9774-578B44EA7DF7}" type="doc">
      <dgm:prSet loTypeId="urn:microsoft.com/office/officeart/2005/8/layout/hierarchy3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6111866-D5A2-40D0-B686-103F43E5618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2013г.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55BA76-740E-4660-8437-297442F65152}" type="parTrans" cxnId="{2FACF009-0749-4B8E-9569-AB4B849242F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5817EC-A6A1-40BA-B8EA-0B694937A7DF}" type="sibTrans" cxnId="{2FACF009-0749-4B8E-9569-AB4B849242F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45FF18-8A54-43DF-94F7-4BE796585C7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1 524 335,7тыс. рублей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83B75F-9D25-4C6F-9739-A5792DCDF7E4}" type="parTrans" cxnId="{EDB03A51-03F7-417F-BEEA-43CD0E6BD04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7E0F94-8D75-4837-8EC0-76AE0402AA47}" type="sibTrans" cxnId="{EDB03A51-03F7-417F-BEEA-43CD0E6BD04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B587AC-E726-423B-8632-F926E3CC89C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2013г.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1804AE-48A3-41E6-9088-1F500257D630}" type="parTrans" cxnId="{BDA322A5-81D3-4D9F-A2C4-222B2A8A8B5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5015F2-9064-4DD8-89C4-32367DF0F337}" type="sibTrans" cxnId="{BDA322A5-81D3-4D9F-A2C4-222B2A8A8B5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0677C1-808A-467C-84DF-F5B37A793AC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1 515 040,6 тыс. рублей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FF0AB8-9187-4BBF-AEB7-8B7FAE3DD2E0}" type="parTrans" cxnId="{FCB77733-0E43-473D-B317-CFD572424BC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8150F8-8B56-45A6-B837-AFDFA9D9538F}" type="sibTrans" cxnId="{FCB77733-0E43-473D-B317-CFD572424BC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E1F5C4-BA82-417D-9118-3C7CD0C09EC3}" type="pres">
      <dgm:prSet presAssocID="{2954BB5B-B807-4A7B-9774-578B44EA7D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3EDB39-D640-474C-85F4-496BF6D37E8F}" type="pres">
      <dgm:prSet presAssocID="{C6111866-D5A2-40D0-B686-103F43E5618B}" presName="root" presStyleCnt="0"/>
      <dgm:spPr/>
    </dgm:pt>
    <dgm:pt modelId="{4AD6231F-D900-4B31-AF60-28D2F886F0ED}" type="pres">
      <dgm:prSet presAssocID="{C6111866-D5A2-40D0-B686-103F43E5618B}" presName="rootComposite" presStyleCnt="0"/>
      <dgm:spPr/>
    </dgm:pt>
    <dgm:pt modelId="{7CC6CDE5-29AE-4EED-A36E-B281A3E94920}" type="pres">
      <dgm:prSet presAssocID="{C6111866-D5A2-40D0-B686-103F43E5618B}" presName="rootText" presStyleLbl="node1" presStyleIdx="0" presStyleCnt="2" custScaleX="106881" custScaleY="125944"/>
      <dgm:spPr/>
      <dgm:t>
        <a:bodyPr/>
        <a:lstStyle/>
        <a:p>
          <a:endParaRPr lang="ru-RU"/>
        </a:p>
      </dgm:t>
    </dgm:pt>
    <dgm:pt modelId="{759B3A6D-1A83-4533-845D-13E41A74B39D}" type="pres">
      <dgm:prSet presAssocID="{C6111866-D5A2-40D0-B686-103F43E5618B}" presName="rootConnector" presStyleLbl="node1" presStyleIdx="0" presStyleCnt="2"/>
      <dgm:spPr/>
      <dgm:t>
        <a:bodyPr/>
        <a:lstStyle/>
        <a:p>
          <a:endParaRPr lang="ru-RU"/>
        </a:p>
      </dgm:t>
    </dgm:pt>
    <dgm:pt modelId="{D17A0BE4-3F92-400D-ABA7-3200627A0374}" type="pres">
      <dgm:prSet presAssocID="{C6111866-D5A2-40D0-B686-103F43E5618B}" presName="childShape" presStyleCnt="0"/>
      <dgm:spPr/>
    </dgm:pt>
    <dgm:pt modelId="{B5291096-D4FA-4EFA-BC32-4543D5AAD537}" type="pres">
      <dgm:prSet presAssocID="{5783B75F-9D25-4C6F-9739-A5792DCDF7E4}" presName="Name13" presStyleLbl="parChTrans1D2" presStyleIdx="0" presStyleCnt="2"/>
      <dgm:spPr/>
      <dgm:t>
        <a:bodyPr/>
        <a:lstStyle/>
        <a:p>
          <a:endParaRPr lang="ru-RU"/>
        </a:p>
      </dgm:t>
    </dgm:pt>
    <dgm:pt modelId="{64510679-BFC3-4DB0-8F7B-216810D9752C}" type="pres">
      <dgm:prSet presAssocID="{0345FF18-8A54-43DF-94F7-4BE796585C7A}" presName="childText" presStyleLbl="bgAcc1" presStyleIdx="0" presStyleCnt="2" custScaleX="129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DF22A-C229-400D-BB62-300B870BB2BD}" type="pres">
      <dgm:prSet presAssocID="{95B587AC-E726-423B-8632-F926E3CC89CE}" presName="root" presStyleCnt="0"/>
      <dgm:spPr/>
    </dgm:pt>
    <dgm:pt modelId="{6EC4E49B-493B-4764-B631-350333390B70}" type="pres">
      <dgm:prSet presAssocID="{95B587AC-E726-423B-8632-F926E3CC89CE}" presName="rootComposite" presStyleCnt="0"/>
      <dgm:spPr/>
    </dgm:pt>
    <dgm:pt modelId="{6F6424AE-7D02-4546-A3D7-45053F08E9EE}" type="pres">
      <dgm:prSet presAssocID="{95B587AC-E726-423B-8632-F926E3CC89CE}" presName="rootText" presStyleLbl="node1" presStyleIdx="1" presStyleCnt="2" custScaleX="112173" custScaleY="127475"/>
      <dgm:spPr/>
      <dgm:t>
        <a:bodyPr/>
        <a:lstStyle/>
        <a:p>
          <a:endParaRPr lang="ru-RU"/>
        </a:p>
      </dgm:t>
    </dgm:pt>
    <dgm:pt modelId="{1B43F11F-918A-44C2-9A0D-93EABE4E0F9F}" type="pres">
      <dgm:prSet presAssocID="{95B587AC-E726-423B-8632-F926E3CC89CE}" presName="rootConnector" presStyleLbl="node1" presStyleIdx="1" presStyleCnt="2"/>
      <dgm:spPr/>
      <dgm:t>
        <a:bodyPr/>
        <a:lstStyle/>
        <a:p>
          <a:endParaRPr lang="ru-RU"/>
        </a:p>
      </dgm:t>
    </dgm:pt>
    <dgm:pt modelId="{A05EA31A-FA0B-4FD8-944A-42141714C9B3}" type="pres">
      <dgm:prSet presAssocID="{95B587AC-E726-423B-8632-F926E3CC89CE}" presName="childShape" presStyleCnt="0"/>
      <dgm:spPr/>
    </dgm:pt>
    <dgm:pt modelId="{3C255DC1-2C96-48E2-81D3-E3BADD778A5B}" type="pres">
      <dgm:prSet presAssocID="{61FF0AB8-9187-4BBF-AEB7-8B7FAE3DD2E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F68AED20-CF9C-4DC2-AA4D-7A2B4CA44CC6}" type="pres">
      <dgm:prSet presAssocID="{450677C1-808A-467C-84DF-F5B37A793AC5}" presName="childText" presStyleLbl="bgAcc1" presStyleIdx="1" presStyleCnt="2" custScaleX="129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91652-9892-4B71-8B08-26488F9B653B}" type="presOf" srcId="{61FF0AB8-9187-4BBF-AEB7-8B7FAE3DD2E0}" destId="{3C255DC1-2C96-48E2-81D3-E3BADD778A5B}" srcOrd="0" destOrd="0" presId="urn:microsoft.com/office/officeart/2005/8/layout/hierarchy3"/>
    <dgm:cxn modelId="{960B6154-0E5A-4E74-87B7-3BF649A14892}" type="presOf" srcId="{450677C1-808A-467C-84DF-F5B37A793AC5}" destId="{F68AED20-CF9C-4DC2-AA4D-7A2B4CA44CC6}" srcOrd="0" destOrd="0" presId="urn:microsoft.com/office/officeart/2005/8/layout/hierarchy3"/>
    <dgm:cxn modelId="{8211ECB1-EDE7-4C42-AD17-20144EBEEEA9}" type="presOf" srcId="{C6111866-D5A2-40D0-B686-103F43E5618B}" destId="{759B3A6D-1A83-4533-845D-13E41A74B39D}" srcOrd="1" destOrd="0" presId="urn:microsoft.com/office/officeart/2005/8/layout/hierarchy3"/>
    <dgm:cxn modelId="{EF31B3BF-15A4-403B-95C9-F163D4184DB2}" type="presOf" srcId="{5783B75F-9D25-4C6F-9739-A5792DCDF7E4}" destId="{B5291096-D4FA-4EFA-BC32-4543D5AAD537}" srcOrd="0" destOrd="0" presId="urn:microsoft.com/office/officeart/2005/8/layout/hierarchy3"/>
    <dgm:cxn modelId="{6FE6DDCE-6878-4D40-B1C9-456368DF2D97}" type="presOf" srcId="{C6111866-D5A2-40D0-B686-103F43E5618B}" destId="{7CC6CDE5-29AE-4EED-A36E-B281A3E94920}" srcOrd="0" destOrd="0" presId="urn:microsoft.com/office/officeart/2005/8/layout/hierarchy3"/>
    <dgm:cxn modelId="{E4979023-234A-4DB3-A36D-86D21DA9DBF3}" type="presOf" srcId="{2954BB5B-B807-4A7B-9774-578B44EA7DF7}" destId="{ACE1F5C4-BA82-417D-9118-3C7CD0C09EC3}" srcOrd="0" destOrd="0" presId="urn:microsoft.com/office/officeart/2005/8/layout/hierarchy3"/>
    <dgm:cxn modelId="{97A05B76-E2DE-4790-AB60-D56A33D42751}" type="presOf" srcId="{95B587AC-E726-423B-8632-F926E3CC89CE}" destId="{1B43F11F-918A-44C2-9A0D-93EABE4E0F9F}" srcOrd="1" destOrd="0" presId="urn:microsoft.com/office/officeart/2005/8/layout/hierarchy3"/>
    <dgm:cxn modelId="{AEBF88B2-3715-44D5-A375-B23EF41E10DA}" type="presOf" srcId="{95B587AC-E726-423B-8632-F926E3CC89CE}" destId="{6F6424AE-7D02-4546-A3D7-45053F08E9EE}" srcOrd="0" destOrd="0" presId="urn:microsoft.com/office/officeart/2005/8/layout/hierarchy3"/>
    <dgm:cxn modelId="{2FACF009-0749-4B8E-9569-AB4B849242FC}" srcId="{2954BB5B-B807-4A7B-9774-578B44EA7DF7}" destId="{C6111866-D5A2-40D0-B686-103F43E5618B}" srcOrd="0" destOrd="0" parTransId="{3555BA76-740E-4660-8437-297442F65152}" sibTransId="{A15817EC-A6A1-40BA-B8EA-0B694937A7DF}"/>
    <dgm:cxn modelId="{BDA322A5-81D3-4D9F-A2C4-222B2A8A8B5E}" srcId="{2954BB5B-B807-4A7B-9774-578B44EA7DF7}" destId="{95B587AC-E726-423B-8632-F926E3CC89CE}" srcOrd="1" destOrd="0" parTransId="{BA1804AE-48A3-41E6-9088-1F500257D630}" sibTransId="{175015F2-9064-4DD8-89C4-32367DF0F337}"/>
    <dgm:cxn modelId="{524DD8B3-49C8-41B3-982B-A34A960A69A3}" type="presOf" srcId="{0345FF18-8A54-43DF-94F7-4BE796585C7A}" destId="{64510679-BFC3-4DB0-8F7B-216810D9752C}" srcOrd="0" destOrd="0" presId="urn:microsoft.com/office/officeart/2005/8/layout/hierarchy3"/>
    <dgm:cxn modelId="{EDB03A51-03F7-417F-BEEA-43CD0E6BD047}" srcId="{C6111866-D5A2-40D0-B686-103F43E5618B}" destId="{0345FF18-8A54-43DF-94F7-4BE796585C7A}" srcOrd="0" destOrd="0" parTransId="{5783B75F-9D25-4C6F-9739-A5792DCDF7E4}" sibTransId="{1F7E0F94-8D75-4837-8EC0-76AE0402AA47}"/>
    <dgm:cxn modelId="{FCB77733-0E43-473D-B317-CFD572424BC1}" srcId="{95B587AC-E726-423B-8632-F926E3CC89CE}" destId="{450677C1-808A-467C-84DF-F5B37A793AC5}" srcOrd="0" destOrd="0" parTransId="{61FF0AB8-9187-4BBF-AEB7-8B7FAE3DD2E0}" sibTransId="{8A8150F8-8B56-45A6-B837-AFDFA9D9538F}"/>
    <dgm:cxn modelId="{2C9EB888-2576-4E60-A141-2320AC7E1AC3}" type="presParOf" srcId="{ACE1F5C4-BA82-417D-9118-3C7CD0C09EC3}" destId="{DE3EDB39-D640-474C-85F4-496BF6D37E8F}" srcOrd="0" destOrd="0" presId="urn:microsoft.com/office/officeart/2005/8/layout/hierarchy3"/>
    <dgm:cxn modelId="{C51C9B65-6AE6-4F69-BC8B-74B4ACB97252}" type="presParOf" srcId="{DE3EDB39-D640-474C-85F4-496BF6D37E8F}" destId="{4AD6231F-D900-4B31-AF60-28D2F886F0ED}" srcOrd="0" destOrd="0" presId="urn:microsoft.com/office/officeart/2005/8/layout/hierarchy3"/>
    <dgm:cxn modelId="{A2C7D2C9-0893-4E89-996D-1C8BF6D20573}" type="presParOf" srcId="{4AD6231F-D900-4B31-AF60-28D2F886F0ED}" destId="{7CC6CDE5-29AE-4EED-A36E-B281A3E94920}" srcOrd="0" destOrd="0" presId="urn:microsoft.com/office/officeart/2005/8/layout/hierarchy3"/>
    <dgm:cxn modelId="{084F3B4B-3B88-4608-974F-575BBEB3CE6F}" type="presParOf" srcId="{4AD6231F-D900-4B31-AF60-28D2F886F0ED}" destId="{759B3A6D-1A83-4533-845D-13E41A74B39D}" srcOrd="1" destOrd="0" presId="urn:microsoft.com/office/officeart/2005/8/layout/hierarchy3"/>
    <dgm:cxn modelId="{98D25705-D1AB-4362-AC04-C43EB8AE6B11}" type="presParOf" srcId="{DE3EDB39-D640-474C-85F4-496BF6D37E8F}" destId="{D17A0BE4-3F92-400D-ABA7-3200627A0374}" srcOrd="1" destOrd="0" presId="urn:microsoft.com/office/officeart/2005/8/layout/hierarchy3"/>
    <dgm:cxn modelId="{5C129C80-EE4B-4135-9EA8-F3DA9F11CBEE}" type="presParOf" srcId="{D17A0BE4-3F92-400D-ABA7-3200627A0374}" destId="{B5291096-D4FA-4EFA-BC32-4543D5AAD537}" srcOrd="0" destOrd="0" presId="urn:microsoft.com/office/officeart/2005/8/layout/hierarchy3"/>
    <dgm:cxn modelId="{25B26006-18E3-4A67-85E8-DF9F933F755E}" type="presParOf" srcId="{D17A0BE4-3F92-400D-ABA7-3200627A0374}" destId="{64510679-BFC3-4DB0-8F7B-216810D9752C}" srcOrd="1" destOrd="0" presId="urn:microsoft.com/office/officeart/2005/8/layout/hierarchy3"/>
    <dgm:cxn modelId="{A3804570-07F7-4B2A-B1BC-914B24F31933}" type="presParOf" srcId="{ACE1F5C4-BA82-417D-9118-3C7CD0C09EC3}" destId="{B59DF22A-C229-400D-BB62-300B870BB2BD}" srcOrd="1" destOrd="0" presId="urn:microsoft.com/office/officeart/2005/8/layout/hierarchy3"/>
    <dgm:cxn modelId="{6E750C34-BC9F-4B7D-BEAD-E0C5CF681526}" type="presParOf" srcId="{B59DF22A-C229-400D-BB62-300B870BB2BD}" destId="{6EC4E49B-493B-4764-B631-350333390B70}" srcOrd="0" destOrd="0" presId="urn:microsoft.com/office/officeart/2005/8/layout/hierarchy3"/>
    <dgm:cxn modelId="{3EE026E4-C4BE-4CE5-AEA3-9E655CFF763D}" type="presParOf" srcId="{6EC4E49B-493B-4764-B631-350333390B70}" destId="{6F6424AE-7D02-4546-A3D7-45053F08E9EE}" srcOrd="0" destOrd="0" presId="urn:microsoft.com/office/officeart/2005/8/layout/hierarchy3"/>
    <dgm:cxn modelId="{A51962DF-2ADD-4511-9772-2191C7FB234B}" type="presParOf" srcId="{6EC4E49B-493B-4764-B631-350333390B70}" destId="{1B43F11F-918A-44C2-9A0D-93EABE4E0F9F}" srcOrd="1" destOrd="0" presId="urn:microsoft.com/office/officeart/2005/8/layout/hierarchy3"/>
    <dgm:cxn modelId="{8EC14747-28DB-432A-B43C-075C1477A2CA}" type="presParOf" srcId="{B59DF22A-C229-400D-BB62-300B870BB2BD}" destId="{A05EA31A-FA0B-4FD8-944A-42141714C9B3}" srcOrd="1" destOrd="0" presId="urn:microsoft.com/office/officeart/2005/8/layout/hierarchy3"/>
    <dgm:cxn modelId="{8B4D0BE1-F0B4-4229-9CC1-6FB12BD1487C}" type="presParOf" srcId="{A05EA31A-FA0B-4FD8-944A-42141714C9B3}" destId="{3C255DC1-2C96-48E2-81D3-E3BADD778A5B}" srcOrd="0" destOrd="0" presId="urn:microsoft.com/office/officeart/2005/8/layout/hierarchy3"/>
    <dgm:cxn modelId="{7CA9D1B5-F8CE-4554-8406-9C2C3BC20946}" type="presParOf" srcId="{A05EA31A-FA0B-4FD8-944A-42141714C9B3}" destId="{F68AED20-CF9C-4DC2-AA4D-7A2B4CA44CC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50CDFF-DA5A-4D2C-9EFD-AFAA29AE74DD}" type="doc">
      <dgm:prSet loTypeId="urn:microsoft.com/office/officeart/2005/8/layout/hProcess9" loCatId="process" qsTypeId="urn:microsoft.com/office/officeart/2005/8/quickstyle/3d2" qsCatId="3D" csTypeId="urn:microsoft.com/office/officeart/2005/8/colors/accent3_4" csCatId="accent3" phldr="1"/>
      <dgm:spPr/>
    </dgm:pt>
    <dgm:pt modelId="{B6E62EBF-F6E0-44FB-9DF3-F0DAD062EA5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-9 295,1 тыс</a:t>
          </a:r>
          <a:r>
            <a:rPr lang="ru-RU" sz="2600" b="1" dirty="0" smtClean="0">
              <a:solidFill>
                <a:schemeClr val="tx1"/>
              </a:solidFill>
            </a:rPr>
            <a:t>. рублей</a:t>
          </a:r>
          <a:endParaRPr lang="ru-RU" sz="2600" b="1" dirty="0">
            <a:solidFill>
              <a:schemeClr val="tx1"/>
            </a:solidFill>
          </a:endParaRPr>
        </a:p>
      </dgm:t>
    </dgm:pt>
    <dgm:pt modelId="{22506A03-6CFE-4003-A437-F1BCFEFF7836}" type="parTrans" cxnId="{33F4FC1C-873A-466E-B575-156933BF427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331014C-5EEF-4C5C-890E-A96AB972185D}" type="sibTrans" cxnId="{33F4FC1C-873A-466E-B575-156933BF427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F71E89E-0FB1-4090-882D-8CD33D7A5D28}" type="pres">
      <dgm:prSet presAssocID="{FF50CDFF-DA5A-4D2C-9EFD-AFAA29AE74DD}" presName="CompostProcess" presStyleCnt="0">
        <dgm:presLayoutVars>
          <dgm:dir/>
          <dgm:resizeHandles val="exact"/>
        </dgm:presLayoutVars>
      </dgm:prSet>
      <dgm:spPr/>
    </dgm:pt>
    <dgm:pt modelId="{815D1EE4-BD21-4F59-BEA4-85BF9D012608}" type="pres">
      <dgm:prSet presAssocID="{FF50CDFF-DA5A-4D2C-9EFD-AFAA29AE74DD}" presName="arrow" presStyleLbl="bgShp" presStyleIdx="0" presStyleCnt="1"/>
      <dgm:spPr/>
    </dgm:pt>
    <dgm:pt modelId="{8C874A50-4CAA-4EB3-B361-09BB13B7FDFE}" type="pres">
      <dgm:prSet presAssocID="{FF50CDFF-DA5A-4D2C-9EFD-AFAA29AE74DD}" presName="linearProcess" presStyleCnt="0"/>
      <dgm:spPr/>
    </dgm:pt>
    <dgm:pt modelId="{3EC72A4B-A834-4805-8822-B849DFC91D48}" type="pres">
      <dgm:prSet presAssocID="{B6E62EBF-F6E0-44FB-9DF3-F0DAD062EA51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F4FC1C-873A-466E-B575-156933BF4278}" srcId="{FF50CDFF-DA5A-4D2C-9EFD-AFAA29AE74DD}" destId="{B6E62EBF-F6E0-44FB-9DF3-F0DAD062EA51}" srcOrd="0" destOrd="0" parTransId="{22506A03-6CFE-4003-A437-F1BCFEFF7836}" sibTransId="{9331014C-5EEF-4C5C-890E-A96AB972185D}"/>
    <dgm:cxn modelId="{92B82C6C-CB12-404D-8D15-5791E3C41EB1}" type="presOf" srcId="{B6E62EBF-F6E0-44FB-9DF3-F0DAD062EA51}" destId="{3EC72A4B-A834-4805-8822-B849DFC91D48}" srcOrd="0" destOrd="0" presId="urn:microsoft.com/office/officeart/2005/8/layout/hProcess9"/>
    <dgm:cxn modelId="{B76F3E86-F488-4D90-AA21-0CBB2333A654}" type="presOf" srcId="{FF50CDFF-DA5A-4D2C-9EFD-AFAA29AE74DD}" destId="{9F71E89E-0FB1-4090-882D-8CD33D7A5D28}" srcOrd="0" destOrd="0" presId="urn:microsoft.com/office/officeart/2005/8/layout/hProcess9"/>
    <dgm:cxn modelId="{C8F273D3-C954-4399-9710-1610C8805D6B}" type="presParOf" srcId="{9F71E89E-0FB1-4090-882D-8CD33D7A5D28}" destId="{815D1EE4-BD21-4F59-BEA4-85BF9D012608}" srcOrd="0" destOrd="0" presId="urn:microsoft.com/office/officeart/2005/8/layout/hProcess9"/>
    <dgm:cxn modelId="{9F14CED3-FB6C-46D9-BECC-A4992C5DC71E}" type="presParOf" srcId="{9F71E89E-0FB1-4090-882D-8CD33D7A5D28}" destId="{8C874A50-4CAA-4EB3-B361-09BB13B7FDFE}" srcOrd="1" destOrd="0" presId="urn:microsoft.com/office/officeart/2005/8/layout/hProcess9"/>
    <dgm:cxn modelId="{05B59689-B7C9-4269-A406-1B5F872C1DA2}" type="presParOf" srcId="{8C874A50-4CAA-4EB3-B361-09BB13B7FDFE}" destId="{3EC72A4B-A834-4805-8822-B849DFC91D4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54BB5B-B807-4A7B-9774-578B44EA7DF7}" type="doc">
      <dgm:prSet loTypeId="urn:microsoft.com/office/officeart/2005/8/layout/target3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6111866-D5A2-40D0-B686-103F43E5618B}">
      <dgm:prSet phldrT="[Текст]" custT="1"/>
      <dgm:spPr/>
      <dgm:t>
        <a:bodyPr/>
        <a:lstStyle/>
        <a:p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ПЛАН </a:t>
          </a:r>
          <a:r>
            <a: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2013г</a:t>
          </a:r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600" b="1" dirty="0">
            <a:latin typeface="Times New Roman" pitchFamily="18" charset="0"/>
            <a:cs typeface="Times New Roman" pitchFamily="18" charset="0"/>
          </a:endParaRPr>
        </a:p>
      </dgm:t>
    </dgm:pt>
    <dgm:pt modelId="{3555BA76-740E-4660-8437-297442F65152}" type="parTrans" cxnId="{2FACF009-0749-4B8E-9569-AB4B849242FC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5817EC-A6A1-40BA-B8EA-0B694937A7DF}" type="sibTrans" cxnId="{2FACF009-0749-4B8E-9569-AB4B849242FC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45FF18-8A54-43DF-94F7-4BE796585C7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1 284 748,1 </a:t>
          </a:r>
          <a:r>
            <a:rPr lang="ru-RU" sz="24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783B75F-9D25-4C6F-9739-A5792DCDF7E4}" type="parTrans" cxnId="{EDB03A51-03F7-417F-BEEA-43CD0E6BD047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7E0F94-8D75-4837-8EC0-76AE0402AA47}" type="sibTrans" cxnId="{EDB03A51-03F7-417F-BEEA-43CD0E6BD047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B587AC-E726-423B-8632-F926E3CC89CE}">
      <dgm:prSet phldrT="[Текст]" custT="1"/>
      <dgm:spPr/>
      <dgm:t>
        <a:bodyPr/>
        <a:lstStyle/>
        <a:p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ФАКТ </a:t>
          </a:r>
          <a:r>
            <a: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2013г</a:t>
          </a:r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600" b="1" dirty="0">
            <a:latin typeface="Times New Roman" pitchFamily="18" charset="0"/>
            <a:cs typeface="Times New Roman" pitchFamily="18" charset="0"/>
          </a:endParaRPr>
        </a:p>
      </dgm:t>
    </dgm:pt>
    <dgm:pt modelId="{BA1804AE-48A3-41E6-9088-1F500257D630}" type="parTrans" cxnId="{BDA322A5-81D3-4D9F-A2C4-222B2A8A8B5E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5015F2-9064-4DD8-89C4-32367DF0F337}" type="sibTrans" cxnId="{BDA322A5-81D3-4D9F-A2C4-222B2A8A8B5E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0677C1-808A-467C-84DF-F5B37A793AC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1 285 449,7 </a:t>
          </a:r>
          <a:r>
            <a:rPr lang="ru-RU" sz="24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</dgm:t>
    </dgm:pt>
    <dgm:pt modelId="{61FF0AB8-9187-4BBF-AEB7-8B7FAE3DD2E0}" type="parTrans" cxnId="{FCB77733-0E43-473D-B317-CFD572424BC1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8150F8-8B56-45A6-B837-AFDFA9D9538F}" type="sibTrans" cxnId="{FCB77733-0E43-473D-B317-CFD572424BC1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5BE088-E7F5-40DF-B859-8F1C26694526}" type="pres">
      <dgm:prSet presAssocID="{2954BB5B-B807-4A7B-9774-578B44EA7DF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576FC-DB64-40E7-8EDA-0BA9749C2684}" type="pres">
      <dgm:prSet presAssocID="{C6111866-D5A2-40D0-B686-103F43E5618B}" presName="circle1" presStyleLbl="node1" presStyleIdx="0" presStyleCnt="2"/>
      <dgm:spPr/>
    </dgm:pt>
    <dgm:pt modelId="{8183D8CB-FD01-4EC5-AC33-F91B2FFB5A14}" type="pres">
      <dgm:prSet presAssocID="{C6111866-D5A2-40D0-B686-103F43E5618B}" presName="space" presStyleCnt="0"/>
      <dgm:spPr/>
    </dgm:pt>
    <dgm:pt modelId="{E326C3EC-8DA1-46E0-AB5A-53952B7871FE}" type="pres">
      <dgm:prSet presAssocID="{C6111866-D5A2-40D0-B686-103F43E5618B}" presName="rect1" presStyleLbl="alignAcc1" presStyleIdx="0" presStyleCnt="2"/>
      <dgm:spPr/>
      <dgm:t>
        <a:bodyPr/>
        <a:lstStyle/>
        <a:p>
          <a:endParaRPr lang="ru-RU"/>
        </a:p>
      </dgm:t>
    </dgm:pt>
    <dgm:pt modelId="{F1EF0E0E-D1B2-40DC-B5D4-B2CAB0BECB3A}" type="pres">
      <dgm:prSet presAssocID="{95B587AC-E726-423B-8632-F926E3CC89CE}" presName="vertSpace2" presStyleLbl="node1" presStyleIdx="0" presStyleCnt="2"/>
      <dgm:spPr/>
    </dgm:pt>
    <dgm:pt modelId="{DB6CFF77-B659-4981-ACEA-6829984F0D88}" type="pres">
      <dgm:prSet presAssocID="{95B587AC-E726-423B-8632-F926E3CC89CE}" presName="circle2" presStyleLbl="node1" presStyleIdx="1" presStyleCnt="2"/>
      <dgm:spPr/>
    </dgm:pt>
    <dgm:pt modelId="{F11FDACC-CD9C-4EE9-8C3E-81FE40984CAD}" type="pres">
      <dgm:prSet presAssocID="{95B587AC-E726-423B-8632-F926E3CC89CE}" presName="rect2" presStyleLbl="alignAcc1" presStyleIdx="1" presStyleCnt="2"/>
      <dgm:spPr/>
      <dgm:t>
        <a:bodyPr/>
        <a:lstStyle/>
        <a:p>
          <a:endParaRPr lang="ru-RU"/>
        </a:p>
      </dgm:t>
    </dgm:pt>
    <dgm:pt modelId="{16D3AC2F-F493-4778-9999-9DAE78C2294B}" type="pres">
      <dgm:prSet presAssocID="{C6111866-D5A2-40D0-B686-103F43E5618B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A723D-F57D-411E-9E26-2CEF0D850DF6}" type="pres">
      <dgm:prSet presAssocID="{C6111866-D5A2-40D0-B686-103F43E5618B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F1B66-5EB1-431A-B43B-753D0B59A608}" type="pres">
      <dgm:prSet presAssocID="{95B587AC-E726-423B-8632-F926E3CC89CE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5FFE7-1E96-487A-870A-44347910957E}" type="pres">
      <dgm:prSet presAssocID="{95B587AC-E726-423B-8632-F926E3CC89CE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D1902-EEDB-4760-B696-25EB580BA548}" type="presOf" srcId="{95B587AC-E726-423B-8632-F926E3CC89CE}" destId="{E50F1B66-5EB1-431A-B43B-753D0B59A608}" srcOrd="1" destOrd="0" presId="urn:microsoft.com/office/officeart/2005/8/layout/target3"/>
    <dgm:cxn modelId="{2FACF009-0749-4B8E-9569-AB4B849242FC}" srcId="{2954BB5B-B807-4A7B-9774-578B44EA7DF7}" destId="{C6111866-D5A2-40D0-B686-103F43E5618B}" srcOrd="0" destOrd="0" parTransId="{3555BA76-740E-4660-8437-297442F65152}" sibTransId="{A15817EC-A6A1-40BA-B8EA-0B694937A7DF}"/>
    <dgm:cxn modelId="{EDB03A51-03F7-417F-BEEA-43CD0E6BD047}" srcId="{C6111866-D5A2-40D0-B686-103F43E5618B}" destId="{0345FF18-8A54-43DF-94F7-4BE796585C7A}" srcOrd="0" destOrd="0" parTransId="{5783B75F-9D25-4C6F-9739-A5792DCDF7E4}" sibTransId="{1F7E0F94-8D75-4837-8EC0-76AE0402AA47}"/>
    <dgm:cxn modelId="{FCB77733-0E43-473D-B317-CFD572424BC1}" srcId="{95B587AC-E726-423B-8632-F926E3CC89CE}" destId="{450677C1-808A-467C-84DF-F5B37A793AC5}" srcOrd="0" destOrd="0" parTransId="{61FF0AB8-9187-4BBF-AEB7-8B7FAE3DD2E0}" sibTransId="{8A8150F8-8B56-45A6-B837-AFDFA9D9538F}"/>
    <dgm:cxn modelId="{BDA322A5-81D3-4D9F-A2C4-222B2A8A8B5E}" srcId="{2954BB5B-B807-4A7B-9774-578B44EA7DF7}" destId="{95B587AC-E726-423B-8632-F926E3CC89CE}" srcOrd="1" destOrd="0" parTransId="{BA1804AE-48A3-41E6-9088-1F500257D630}" sibTransId="{175015F2-9064-4DD8-89C4-32367DF0F337}"/>
    <dgm:cxn modelId="{37A3D51E-CAE1-4481-870A-7536E121962E}" type="presOf" srcId="{2954BB5B-B807-4A7B-9774-578B44EA7DF7}" destId="{135BE088-E7F5-40DF-B859-8F1C26694526}" srcOrd="0" destOrd="0" presId="urn:microsoft.com/office/officeart/2005/8/layout/target3"/>
    <dgm:cxn modelId="{D0FB451C-E818-45CF-80F7-91194BFBEE04}" type="presOf" srcId="{C6111866-D5A2-40D0-B686-103F43E5618B}" destId="{16D3AC2F-F493-4778-9999-9DAE78C2294B}" srcOrd="1" destOrd="0" presId="urn:microsoft.com/office/officeart/2005/8/layout/target3"/>
    <dgm:cxn modelId="{A86F49F1-E8CC-4901-A2A1-EB89E95DBB6A}" type="presOf" srcId="{0345FF18-8A54-43DF-94F7-4BE796585C7A}" destId="{F1DA723D-F57D-411E-9E26-2CEF0D850DF6}" srcOrd="0" destOrd="0" presId="urn:microsoft.com/office/officeart/2005/8/layout/target3"/>
    <dgm:cxn modelId="{53BA630F-6B4C-4D96-BD9A-1997EE23D66C}" type="presOf" srcId="{C6111866-D5A2-40D0-B686-103F43E5618B}" destId="{E326C3EC-8DA1-46E0-AB5A-53952B7871FE}" srcOrd="0" destOrd="0" presId="urn:microsoft.com/office/officeart/2005/8/layout/target3"/>
    <dgm:cxn modelId="{0E91DF51-161C-484C-AD9B-1FE6483481E5}" type="presOf" srcId="{450677C1-808A-467C-84DF-F5B37A793AC5}" destId="{1105FFE7-1E96-487A-870A-44347910957E}" srcOrd="0" destOrd="0" presId="urn:microsoft.com/office/officeart/2005/8/layout/target3"/>
    <dgm:cxn modelId="{65A53654-0F5A-46EC-897F-3F07C6C33938}" type="presOf" srcId="{95B587AC-E726-423B-8632-F926E3CC89CE}" destId="{F11FDACC-CD9C-4EE9-8C3E-81FE40984CAD}" srcOrd="0" destOrd="0" presId="urn:microsoft.com/office/officeart/2005/8/layout/target3"/>
    <dgm:cxn modelId="{064E0D3F-1985-4F7F-BAC0-1F2394408B2C}" type="presParOf" srcId="{135BE088-E7F5-40DF-B859-8F1C26694526}" destId="{227576FC-DB64-40E7-8EDA-0BA9749C2684}" srcOrd="0" destOrd="0" presId="urn:microsoft.com/office/officeart/2005/8/layout/target3"/>
    <dgm:cxn modelId="{88AD20E8-6051-4F94-BD9C-4946D64828D2}" type="presParOf" srcId="{135BE088-E7F5-40DF-B859-8F1C26694526}" destId="{8183D8CB-FD01-4EC5-AC33-F91B2FFB5A14}" srcOrd="1" destOrd="0" presId="urn:microsoft.com/office/officeart/2005/8/layout/target3"/>
    <dgm:cxn modelId="{7FD98345-BFFF-41B7-AE11-0446531F78F6}" type="presParOf" srcId="{135BE088-E7F5-40DF-B859-8F1C26694526}" destId="{E326C3EC-8DA1-46E0-AB5A-53952B7871FE}" srcOrd="2" destOrd="0" presId="urn:microsoft.com/office/officeart/2005/8/layout/target3"/>
    <dgm:cxn modelId="{32961248-800E-4311-AB73-412CBC9B2F95}" type="presParOf" srcId="{135BE088-E7F5-40DF-B859-8F1C26694526}" destId="{F1EF0E0E-D1B2-40DC-B5D4-B2CAB0BECB3A}" srcOrd="3" destOrd="0" presId="urn:microsoft.com/office/officeart/2005/8/layout/target3"/>
    <dgm:cxn modelId="{47EB30E4-0E9E-4CFB-BD39-550EFFE5F720}" type="presParOf" srcId="{135BE088-E7F5-40DF-B859-8F1C26694526}" destId="{DB6CFF77-B659-4981-ACEA-6829984F0D88}" srcOrd="4" destOrd="0" presId="urn:microsoft.com/office/officeart/2005/8/layout/target3"/>
    <dgm:cxn modelId="{BB91F7AE-C9E6-42FB-9365-AF5A3A9A4C18}" type="presParOf" srcId="{135BE088-E7F5-40DF-B859-8F1C26694526}" destId="{F11FDACC-CD9C-4EE9-8C3E-81FE40984CAD}" srcOrd="5" destOrd="0" presId="urn:microsoft.com/office/officeart/2005/8/layout/target3"/>
    <dgm:cxn modelId="{97DE7CC6-FC04-45F9-9255-9C7439E662D0}" type="presParOf" srcId="{135BE088-E7F5-40DF-B859-8F1C26694526}" destId="{16D3AC2F-F493-4778-9999-9DAE78C2294B}" srcOrd="6" destOrd="0" presId="urn:microsoft.com/office/officeart/2005/8/layout/target3"/>
    <dgm:cxn modelId="{ADE2DA77-C239-4799-B279-A6321246A237}" type="presParOf" srcId="{135BE088-E7F5-40DF-B859-8F1C26694526}" destId="{F1DA723D-F57D-411E-9E26-2CEF0D850DF6}" srcOrd="7" destOrd="0" presId="urn:microsoft.com/office/officeart/2005/8/layout/target3"/>
    <dgm:cxn modelId="{3EFE80C0-4DAA-40ED-AD56-564608DB4BC5}" type="presParOf" srcId="{135BE088-E7F5-40DF-B859-8F1C26694526}" destId="{E50F1B66-5EB1-431A-B43B-753D0B59A608}" srcOrd="8" destOrd="0" presId="urn:microsoft.com/office/officeart/2005/8/layout/target3"/>
    <dgm:cxn modelId="{6C8AD8FC-8273-493B-82D4-5B2529A49D4A}" type="presParOf" srcId="{135BE088-E7F5-40DF-B859-8F1C26694526}" destId="{1105FFE7-1E96-487A-870A-44347910957E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50CDFF-DA5A-4D2C-9EFD-AFAA29AE74DD}" type="doc">
      <dgm:prSet loTypeId="urn:microsoft.com/office/officeart/2005/8/layout/equation1" loCatId="process" qsTypeId="urn:microsoft.com/office/officeart/2005/8/quickstyle/3d2" qsCatId="3D" csTypeId="urn:microsoft.com/office/officeart/2005/8/colors/accent3_4" csCatId="accent3" phldr="1"/>
      <dgm:spPr/>
    </dgm:pt>
    <dgm:pt modelId="{B6E62EBF-F6E0-44FB-9DF3-F0DAD062EA5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701,6 тыс. рублей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506A03-6CFE-4003-A437-F1BCFEFF7836}" type="parTrans" cxnId="{33F4FC1C-873A-466E-B575-156933BF427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331014C-5EEF-4C5C-890E-A96AB972185D}" type="sibTrans" cxnId="{33F4FC1C-873A-466E-B575-156933BF4278}">
      <dgm:prSet/>
      <dgm:spPr>
        <a:solidFill>
          <a:schemeClr val="accent4"/>
        </a:solidFill>
      </dgm:spPr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F4220AE-D583-481A-9923-8054FBE15B08}" type="pres">
      <dgm:prSet presAssocID="{FF50CDFF-DA5A-4D2C-9EFD-AFAA29AE74DD}" presName="linearFlow" presStyleCnt="0">
        <dgm:presLayoutVars>
          <dgm:dir/>
          <dgm:resizeHandles val="exact"/>
        </dgm:presLayoutVars>
      </dgm:prSet>
      <dgm:spPr/>
    </dgm:pt>
    <dgm:pt modelId="{04F30EEE-D43B-4A81-9A5C-1437E195D76C}" type="pres">
      <dgm:prSet presAssocID="{B6E62EBF-F6E0-44FB-9DF3-F0DAD062EA5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4D0DE-E35D-458E-81AB-7B91D4B4B34F}" type="presOf" srcId="{FF50CDFF-DA5A-4D2C-9EFD-AFAA29AE74DD}" destId="{5F4220AE-D583-481A-9923-8054FBE15B08}" srcOrd="0" destOrd="0" presId="urn:microsoft.com/office/officeart/2005/8/layout/equation1"/>
    <dgm:cxn modelId="{B2EFCB36-680D-4020-BAC6-354181980201}" type="presOf" srcId="{B6E62EBF-F6E0-44FB-9DF3-F0DAD062EA51}" destId="{04F30EEE-D43B-4A81-9A5C-1437E195D76C}" srcOrd="0" destOrd="0" presId="urn:microsoft.com/office/officeart/2005/8/layout/equation1"/>
    <dgm:cxn modelId="{33F4FC1C-873A-466E-B575-156933BF4278}" srcId="{FF50CDFF-DA5A-4D2C-9EFD-AFAA29AE74DD}" destId="{B6E62EBF-F6E0-44FB-9DF3-F0DAD062EA51}" srcOrd="0" destOrd="0" parTransId="{22506A03-6CFE-4003-A437-F1BCFEFF7836}" sibTransId="{9331014C-5EEF-4C5C-890E-A96AB972185D}"/>
    <dgm:cxn modelId="{ADE39D1E-E159-46DB-A100-E208F8A07106}" type="presParOf" srcId="{5F4220AE-D583-481A-9923-8054FBE15B08}" destId="{04F30EEE-D43B-4A81-9A5C-1437E195D76C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7BB861-6CDC-4AE8-BC76-38FC8B63A1D2}" type="doc">
      <dgm:prSet loTypeId="urn:microsoft.com/office/officeart/2005/8/layout/vList6" loCatId="list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9D9A3BD-F138-4108-9A6D-9ECFEBFF091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налог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02D80D-23C3-4783-9F28-9A7CF33BF1C5}" type="parTrans" cxnId="{DF54B571-A463-4540-B3ED-E616F0C52FC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5224C9-A8C4-4B57-A2D6-10AF12D2170A}" type="sibTrans" cxnId="{DF54B571-A463-4540-B3ED-E616F0C52FC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95D855-DF1B-4454-AC31-BBB0B65FA0C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2013г.                182 030,0 тыс. рублей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230D06-D4A4-479B-8028-F4DDB058E2AF}" type="parTrans" cxnId="{D6B59AC4-CE6F-47DB-9FFE-D6249FCC002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483899-1C60-4734-AF5B-95A0F18A0242}" type="sibTrans" cxnId="{D6B59AC4-CE6F-47DB-9FFE-D6249FCC002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C6ADFD-7DED-4C11-9715-EA2498F99D8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2013г.                151 185,1 тыс. рублей</a:t>
          </a:r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B0CD25-DD0F-4E3D-A64A-6283049D8DCB}" type="parTrans" cxnId="{68BC7C59-8123-4F76-896A-D45677F3E5C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FE3113-D11C-4CF2-87A9-53E62AA6C6AC}" type="sibTrans" cxnId="{68BC7C59-8123-4F76-896A-D45677F3E5C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75137C-DF5A-419D-9370-A5ED28F75642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Арендная плата за землю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E969CB-1764-4145-AAF2-7E64B229D62A}" type="parTrans" cxnId="{2B7C324C-6AB8-48B1-BD34-E26080FAEEAA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0B959D-F92E-430A-918B-44D68A41E43D}" type="sibTrans" cxnId="{2B7C324C-6AB8-48B1-BD34-E26080FAEEAA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45D8DA-9321-4091-9110-FE55B1D50DE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2013г.                 61 100,0 тыс. рублей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8E58FD-C319-4CC4-92EC-CEE1FB4DF247}" type="parTrans" cxnId="{8EEDC843-B27D-4C72-B4CC-A7588F6CC07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C48D93-688D-4257-8AEB-AAE8FD6EA152}" type="sibTrans" cxnId="{8EEDC843-B27D-4C72-B4CC-A7588F6CC07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6AA69D-FE93-4EF0-8684-6C904BE8733D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2013 г.                62 849,7 тыс.рублей.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15930B-DAC3-4841-9548-1C8F840F95AB}" type="parTrans" cxnId="{40881660-CFE6-4EBF-91DA-CBD59ECA17B8}">
      <dgm:prSet/>
      <dgm:spPr/>
      <dgm:t>
        <a:bodyPr/>
        <a:lstStyle/>
        <a:p>
          <a:endParaRPr lang="ru-RU"/>
        </a:p>
      </dgm:t>
    </dgm:pt>
    <dgm:pt modelId="{BEF77D4D-58A9-4C8C-A7F4-B973B22C0F0C}" type="sibTrans" cxnId="{40881660-CFE6-4EBF-91DA-CBD59ECA17B8}">
      <dgm:prSet/>
      <dgm:spPr/>
      <dgm:t>
        <a:bodyPr/>
        <a:lstStyle/>
        <a:p>
          <a:endParaRPr lang="ru-RU"/>
        </a:p>
      </dgm:t>
    </dgm:pt>
    <dgm:pt modelId="{D1879E25-7263-4F07-AF9D-A31B29706707}" type="pres">
      <dgm:prSet presAssocID="{AA7BB861-6CDC-4AE8-BC76-38FC8B63A1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EF2F71-553D-4588-B12F-3EE332464F1F}" type="pres">
      <dgm:prSet presAssocID="{39D9A3BD-F138-4108-9A6D-9ECFEBFF091F}" presName="linNode" presStyleCnt="0"/>
      <dgm:spPr/>
    </dgm:pt>
    <dgm:pt modelId="{78B7024F-946C-46A5-9CB9-0EEB1B1C3ECA}" type="pres">
      <dgm:prSet presAssocID="{39D9A3BD-F138-4108-9A6D-9ECFEBFF091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D7FBF-2B14-42C8-B352-E4E9C76DE232}" type="pres">
      <dgm:prSet presAssocID="{39D9A3BD-F138-4108-9A6D-9ECFEBFF091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CC2F3-5EC6-494E-B0D6-D4BA70457355}" type="pres">
      <dgm:prSet presAssocID="{495224C9-A8C4-4B57-A2D6-10AF12D2170A}" presName="spacing" presStyleCnt="0"/>
      <dgm:spPr/>
    </dgm:pt>
    <dgm:pt modelId="{ABA444F8-2719-4727-858C-349E7964D780}" type="pres">
      <dgm:prSet presAssocID="{1675137C-DF5A-419D-9370-A5ED28F75642}" presName="linNode" presStyleCnt="0"/>
      <dgm:spPr/>
    </dgm:pt>
    <dgm:pt modelId="{D4D59281-68D7-4371-BC69-1069793B6B2F}" type="pres">
      <dgm:prSet presAssocID="{1675137C-DF5A-419D-9370-A5ED28F7564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F05F4-C896-465E-91A5-05BB9CEA3B79}" type="pres">
      <dgm:prSet presAssocID="{1675137C-DF5A-419D-9370-A5ED28F75642}" presName="childShp" presStyleLbl="bgAccFollowNode1" presStyleIdx="1" presStyleCnt="2" custScaleX="99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54B571-A463-4540-B3ED-E616F0C52FC0}" srcId="{AA7BB861-6CDC-4AE8-BC76-38FC8B63A1D2}" destId="{39D9A3BD-F138-4108-9A6D-9ECFEBFF091F}" srcOrd="0" destOrd="0" parTransId="{7002D80D-23C3-4783-9F28-9A7CF33BF1C5}" sibTransId="{495224C9-A8C4-4B57-A2D6-10AF12D2170A}"/>
    <dgm:cxn modelId="{2E41F417-1C51-4717-8E65-9A7EB92BEAAE}" type="presOf" srcId="{1675137C-DF5A-419D-9370-A5ED28F75642}" destId="{D4D59281-68D7-4371-BC69-1069793B6B2F}" srcOrd="0" destOrd="0" presId="urn:microsoft.com/office/officeart/2005/8/layout/vList6"/>
    <dgm:cxn modelId="{6FF71736-267B-4C03-B8BE-3712DDFC07FA}" type="presOf" srcId="{B845D8DA-9321-4091-9110-FE55B1D50DE9}" destId="{F71F05F4-C896-465E-91A5-05BB9CEA3B79}" srcOrd="0" destOrd="0" presId="urn:microsoft.com/office/officeart/2005/8/layout/vList6"/>
    <dgm:cxn modelId="{40881660-CFE6-4EBF-91DA-CBD59ECA17B8}" srcId="{1675137C-DF5A-419D-9370-A5ED28F75642}" destId="{B16AA69D-FE93-4EF0-8684-6C904BE8733D}" srcOrd="1" destOrd="0" parTransId="{7E15930B-DAC3-4841-9548-1C8F840F95AB}" sibTransId="{BEF77D4D-58A9-4C8C-A7F4-B973B22C0F0C}"/>
    <dgm:cxn modelId="{8EEDC843-B27D-4C72-B4CC-A7588F6CC077}" srcId="{1675137C-DF5A-419D-9370-A5ED28F75642}" destId="{B845D8DA-9321-4091-9110-FE55B1D50DE9}" srcOrd="0" destOrd="0" parTransId="{778E58FD-C319-4CC4-92EC-CEE1FB4DF247}" sibTransId="{08C48D93-688D-4257-8AEB-AAE8FD6EA152}"/>
    <dgm:cxn modelId="{B93A82C8-1E9E-4127-B8DC-6058CDC0F6A2}" type="presOf" srcId="{2CC6ADFD-7DED-4C11-9715-EA2498F99D8E}" destId="{BAFD7FBF-2B14-42C8-B352-E4E9C76DE232}" srcOrd="0" destOrd="1" presId="urn:microsoft.com/office/officeart/2005/8/layout/vList6"/>
    <dgm:cxn modelId="{48CF5CCF-D88F-4BD1-AC4C-EBBC63A81264}" type="presOf" srcId="{4995D855-DF1B-4454-AC31-BBB0B65FA0CF}" destId="{BAFD7FBF-2B14-42C8-B352-E4E9C76DE232}" srcOrd="0" destOrd="0" presId="urn:microsoft.com/office/officeart/2005/8/layout/vList6"/>
    <dgm:cxn modelId="{D6B59AC4-CE6F-47DB-9FFE-D6249FCC002D}" srcId="{39D9A3BD-F138-4108-9A6D-9ECFEBFF091F}" destId="{4995D855-DF1B-4454-AC31-BBB0B65FA0CF}" srcOrd="0" destOrd="0" parTransId="{D1230D06-D4A4-479B-8028-F4DDB058E2AF}" sibTransId="{87483899-1C60-4734-AF5B-95A0F18A0242}"/>
    <dgm:cxn modelId="{68BC7C59-8123-4F76-896A-D45677F3E5C9}" srcId="{39D9A3BD-F138-4108-9A6D-9ECFEBFF091F}" destId="{2CC6ADFD-7DED-4C11-9715-EA2498F99D8E}" srcOrd="1" destOrd="0" parTransId="{4DB0CD25-DD0F-4E3D-A64A-6283049D8DCB}" sibTransId="{86FE3113-D11C-4CF2-87A9-53E62AA6C6AC}"/>
    <dgm:cxn modelId="{45A14B43-CF79-49DD-9B59-1289D0BB10E1}" type="presOf" srcId="{AA7BB861-6CDC-4AE8-BC76-38FC8B63A1D2}" destId="{D1879E25-7263-4F07-AF9D-A31B29706707}" srcOrd="0" destOrd="0" presId="urn:microsoft.com/office/officeart/2005/8/layout/vList6"/>
    <dgm:cxn modelId="{D8A6EF8C-C664-4516-BD91-ED90420723B3}" type="presOf" srcId="{39D9A3BD-F138-4108-9A6D-9ECFEBFF091F}" destId="{78B7024F-946C-46A5-9CB9-0EEB1B1C3ECA}" srcOrd="0" destOrd="0" presId="urn:microsoft.com/office/officeart/2005/8/layout/vList6"/>
    <dgm:cxn modelId="{2B7C324C-6AB8-48B1-BD34-E26080FAEEAA}" srcId="{AA7BB861-6CDC-4AE8-BC76-38FC8B63A1D2}" destId="{1675137C-DF5A-419D-9370-A5ED28F75642}" srcOrd="1" destOrd="0" parTransId="{DAE969CB-1764-4145-AAF2-7E64B229D62A}" sibTransId="{340B959D-F92E-430A-918B-44D68A41E43D}"/>
    <dgm:cxn modelId="{EED7BC29-C8EC-4E98-A959-3192DDE2845C}" type="presOf" srcId="{B16AA69D-FE93-4EF0-8684-6C904BE8733D}" destId="{F71F05F4-C896-465E-91A5-05BB9CEA3B79}" srcOrd="0" destOrd="1" presId="urn:microsoft.com/office/officeart/2005/8/layout/vList6"/>
    <dgm:cxn modelId="{4F4582E2-E1BD-485C-B155-BF4B5E2A3383}" type="presParOf" srcId="{D1879E25-7263-4F07-AF9D-A31B29706707}" destId="{5BEF2F71-553D-4588-B12F-3EE332464F1F}" srcOrd="0" destOrd="0" presId="urn:microsoft.com/office/officeart/2005/8/layout/vList6"/>
    <dgm:cxn modelId="{AE19F4F7-322E-4142-A2EC-F9405677710F}" type="presParOf" srcId="{5BEF2F71-553D-4588-B12F-3EE332464F1F}" destId="{78B7024F-946C-46A5-9CB9-0EEB1B1C3ECA}" srcOrd="0" destOrd="0" presId="urn:microsoft.com/office/officeart/2005/8/layout/vList6"/>
    <dgm:cxn modelId="{E3B45006-FA71-4271-98AD-CF3D1E1B7903}" type="presParOf" srcId="{5BEF2F71-553D-4588-B12F-3EE332464F1F}" destId="{BAFD7FBF-2B14-42C8-B352-E4E9C76DE232}" srcOrd="1" destOrd="0" presId="urn:microsoft.com/office/officeart/2005/8/layout/vList6"/>
    <dgm:cxn modelId="{DA381F88-3B85-4F99-BA2F-CFF993006334}" type="presParOf" srcId="{D1879E25-7263-4F07-AF9D-A31B29706707}" destId="{F82CC2F3-5EC6-494E-B0D6-D4BA70457355}" srcOrd="1" destOrd="0" presId="urn:microsoft.com/office/officeart/2005/8/layout/vList6"/>
    <dgm:cxn modelId="{47DC337F-554C-4FD9-96FB-99FA36A3F9D9}" type="presParOf" srcId="{D1879E25-7263-4F07-AF9D-A31B29706707}" destId="{ABA444F8-2719-4727-858C-349E7964D780}" srcOrd="2" destOrd="0" presId="urn:microsoft.com/office/officeart/2005/8/layout/vList6"/>
    <dgm:cxn modelId="{6C25C514-DD9A-4E44-9296-984F1F075892}" type="presParOf" srcId="{ABA444F8-2719-4727-858C-349E7964D780}" destId="{D4D59281-68D7-4371-BC69-1069793B6B2F}" srcOrd="0" destOrd="0" presId="urn:microsoft.com/office/officeart/2005/8/layout/vList6"/>
    <dgm:cxn modelId="{2932F595-D04C-4B4C-964E-1A5DCBEE8CFD}" type="presParOf" srcId="{ABA444F8-2719-4727-858C-349E7964D780}" destId="{F71F05F4-C896-465E-91A5-05BB9CEA3B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AED17E-B2BA-4D77-B1AE-C6C7B73728CC}" type="doc">
      <dgm:prSet loTypeId="urn:microsoft.com/office/officeart/2005/8/layout/vProcess5" loCatId="process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11AA6826-2D0F-4432-A5CB-C2C0530F7813}">
      <dgm:prSet phldrT="[Текст]"/>
      <dgm:spPr/>
      <dgm:t>
        <a:bodyPr/>
        <a:lstStyle/>
        <a:p>
          <a:pPr algn="just"/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Единый налог на вмененный доход для отдельных видов деятельности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847D56-28BA-4CB3-9CDA-CB127067F424}" type="parTrans" cxnId="{A6F62A66-7E2B-4185-9CE2-47E83EC754C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F597F4-102D-4282-96A6-1AF7DEA2761B}" type="sibTrans" cxnId="{A6F62A66-7E2B-4185-9CE2-47E83EC754C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E94292-E931-4490-935F-D832AA4937C0}">
      <dgm:prSet phldrT="[Текст]"/>
      <dgm:spPr/>
      <dgm:t>
        <a:bodyPr/>
        <a:lstStyle/>
        <a:p>
          <a:pPr algn="just"/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Налог, взимаемый в связи с применением упрощенной  системы налогообложения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78D81A-B67C-4B5A-B048-4DB0B571E0F1}" type="parTrans" cxnId="{55B9F6E0-2D16-44C7-9538-4A238DB9DDF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566B39-6727-44C7-8CFA-01BEEF8697A3}" type="sibTrans" cxnId="{55B9F6E0-2D16-44C7-9538-4A238DB9DDF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68E9FD-D55C-4A19-AF5A-4DC98F378119}">
      <dgm:prSet phldrT="[Текст]"/>
      <dgm:spPr/>
      <dgm:t>
        <a:bodyPr/>
        <a:lstStyle/>
        <a:p>
          <a:pPr algn="just"/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Единый сельскохозяйственный налог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16EB4F-4C05-469C-A237-25AB97A9AC1B}" type="parTrans" cxnId="{D22C46D4-0A3B-4176-9E8A-4CC0C83E81B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BF9B80-8DE8-4709-A98C-A2C463D861C7}" type="sibTrans" cxnId="{D22C46D4-0A3B-4176-9E8A-4CC0C83E81B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60FD72-B106-4642-805E-30E4ADB8D940}">
      <dgm:prSet phldrT="[Текст]"/>
      <dgm:spPr/>
      <dgm:t>
        <a:bodyPr/>
        <a:lstStyle/>
        <a:p>
          <a:pPr algn="just"/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Налог, взимаемый в виде стоимости патента в связи с применением упрощенной системы налогообложения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70A04D-82BD-45DE-B62C-9EEBB65BA77E}" type="parTrans" cxnId="{842A178E-166E-4C84-B19E-8AF22A5B51F3}">
      <dgm:prSet/>
      <dgm:spPr/>
      <dgm:t>
        <a:bodyPr/>
        <a:lstStyle/>
        <a:p>
          <a:endParaRPr lang="ru-RU"/>
        </a:p>
      </dgm:t>
    </dgm:pt>
    <dgm:pt modelId="{4F875FCC-9E37-441E-986C-3D31F1D2C571}" type="sibTrans" cxnId="{842A178E-166E-4C84-B19E-8AF22A5B51F3}">
      <dgm:prSet/>
      <dgm:spPr/>
      <dgm:t>
        <a:bodyPr/>
        <a:lstStyle/>
        <a:p>
          <a:endParaRPr lang="ru-RU"/>
        </a:p>
      </dgm:t>
    </dgm:pt>
    <dgm:pt modelId="{C1F0BA9A-3BA4-4D29-87B0-342C745904C1}" type="pres">
      <dgm:prSet presAssocID="{45AED17E-B2BA-4D77-B1AE-C6C7B73728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0449D-1ACF-4503-AA79-3479C81AB9BC}" type="pres">
      <dgm:prSet presAssocID="{45AED17E-B2BA-4D77-B1AE-C6C7B73728CC}" presName="dummyMaxCanvas" presStyleCnt="0">
        <dgm:presLayoutVars/>
      </dgm:prSet>
      <dgm:spPr/>
    </dgm:pt>
    <dgm:pt modelId="{866E81F5-4916-49AA-868D-464436BBD40A}" type="pres">
      <dgm:prSet presAssocID="{45AED17E-B2BA-4D77-B1AE-C6C7B73728C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3FAC2-03B6-4682-A175-21EE8E3E7A3B}" type="pres">
      <dgm:prSet presAssocID="{45AED17E-B2BA-4D77-B1AE-C6C7B73728C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17154-460F-4423-BBC3-BD5BD041A998}" type="pres">
      <dgm:prSet presAssocID="{45AED17E-B2BA-4D77-B1AE-C6C7B73728C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27D33-576A-4BAF-819F-0955C0E163B5}" type="pres">
      <dgm:prSet presAssocID="{45AED17E-B2BA-4D77-B1AE-C6C7B73728C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F7223-0032-452C-9F5B-04BE592C5772}" type="pres">
      <dgm:prSet presAssocID="{45AED17E-B2BA-4D77-B1AE-C6C7B73728C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526A4-8FEB-4FEB-BA03-39B65C779C0D}" type="pres">
      <dgm:prSet presAssocID="{45AED17E-B2BA-4D77-B1AE-C6C7B73728C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8CEA4-6904-4DF3-B240-AE70CCEA6B5B}" type="pres">
      <dgm:prSet presAssocID="{45AED17E-B2BA-4D77-B1AE-C6C7B73728C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4E67-29CA-4F2C-8BED-B0E559D694F8}" type="pres">
      <dgm:prSet presAssocID="{45AED17E-B2BA-4D77-B1AE-C6C7B73728C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3F663-C6B4-451D-B60D-84704113C8D7}" type="pres">
      <dgm:prSet presAssocID="{45AED17E-B2BA-4D77-B1AE-C6C7B73728C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C9C57-EEFD-4C77-9B76-98E3F06A5237}" type="pres">
      <dgm:prSet presAssocID="{45AED17E-B2BA-4D77-B1AE-C6C7B73728C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CE9CE-4673-4E8B-A0BA-251DDBF730FB}" type="pres">
      <dgm:prSet presAssocID="{45AED17E-B2BA-4D77-B1AE-C6C7B73728C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A178E-166E-4C84-B19E-8AF22A5B51F3}" srcId="{45AED17E-B2BA-4D77-B1AE-C6C7B73728CC}" destId="{8F60FD72-B106-4642-805E-30E4ADB8D940}" srcOrd="3" destOrd="0" parTransId="{F970A04D-82BD-45DE-B62C-9EEBB65BA77E}" sibTransId="{4F875FCC-9E37-441E-986C-3D31F1D2C571}"/>
    <dgm:cxn modelId="{9C16A163-A6C2-432D-B7BF-C4A8E05C72D0}" type="presOf" srcId="{FE68E9FD-D55C-4A19-AF5A-4DC98F378119}" destId="{309C9C57-EEFD-4C77-9B76-98E3F06A5237}" srcOrd="1" destOrd="0" presId="urn:microsoft.com/office/officeart/2005/8/layout/vProcess5"/>
    <dgm:cxn modelId="{F4807AD0-05FB-4384-922C-0ACAA8CBC8C7}" type="presOf" srcId="{5AE94292-E931-4490-935F-D832AA4937C0}" destId="{2AE3F663-C6B4-451D-B60D-84704113C8D7}" srcOrd="1" destOrd="0" presId="urn:microsoft.com/office/officeart/2005/8/layout/vProcess5"/>
    <dgm:cxn modelId="{0AA936CF-8EED-4241-98E0-EE143305F06C}" type="presOf" srcId="{E8F597F4-102D-4282-96A6-1AF7DEA2761B}" destId="{AECF7223-0032-452C-9F5B-04BE592C5772}" srcOrd="0" destOrd="0" presId="urn:microsoft.com/office/officeart/2005/8/layout/vProcess5"/>
    <dgm:cxn modelId="{D92DB265-E354-4D31-A1DD-A8439F8ADB7A}" type="presOf" srcId="{FE68E9FD-D55C-4A19-AF5A-4DC98F378119}" destId="{36217154-460F-4423-BBC3-BD5BD041A998}" srcOrd="0" destOrd="0" presId="urn:microsoft.com/office/officeart/2005/8/layout/vProcess5"/>
    <dgm:cxn modelId="{E4045FB9-7F09-4A84-B02D-389C3DD59593}" type="presOf" srcId="{5AE94292-E931-4490-935F-D832AA4937C0}" destId="{3623FAC2-03B6-4682-A175-21EE8E3E7A3B}" srcOrd="0" destOrd="0" presId="urn:microsoft.com/office/officeart/2005/8/layout/vProcess5"/>
    <dgm:cxn modelId="{5445A17F-1053-4847-B709-5BA0727C5DEF}" type="presOf" srcId="{11AA6826-2D0F-4432-A5CB-C2C0530F7813}" destId="{B6A84E67-29CA-4F2C-8BED-B0E559D694F8}" srcOrd="1" destOrd="0" presId="urn:microsoft.com/office/officeart/2005/8/layout/vProcess5"/>
    <dgm:cxn modelId="{3099ECA5-9E80-4B0C-8D26-7EFE6824973C}" type="presOf" srcId="{3BBF9B80-8DE8-4709-A98C-A2C463D861C7}" destId="{E4A8CEA4-6904-4DF3-B240-AE70CCEA6B5B}" srcOrd="0" destOrd="0" presId="urn:microsoft.com/office/officeart/2005/8/layout/vProcess5"/>
    <dgm:cxn modelId="{12FD2E82-DE06-4195-A394-C8247D23A689}" type="presOf" srcId="{8F60FD72-B106-4642-805E-30E4ADB8D940}" destId="{C8427D33-576A-4BAF-819F-0955C0E163B5}" srcOrd="0" destOrd="0" presId="urn:microsoft.com/office/officeart/2005/8/layout/vProcess5"/>
    <dgm:cxn modelId="{A6F62A66-7E2B-4185-9CE2-47E83EC754C2}" srcId="{45AED17E-B2BA-4D77-B1AE-C6C7B73728CC}" destId="{11AA6826-2D0F-4432-A5CB-C2C0530F7813}" srcOrd="0" destOrd="0" parTransId="{5A847D56-28BA-4CB3-9CDA-CB127067F424}" sibTransId="{E8F597F4-102D-4282-96A6-1AF7DEA2761B}"/>
    <dgm:cxn modelId="{D22C46D4-0A3B-4176-9E8A-4CC0C83E81B3}" srcId="{45AED17E-B2BA-4D77-B1AE-C6C7B73728CC}" destId="{FE68E9FD-D55C-4A19-AF5A-4DC98F378119}" srcOrd="2" destOrd="0" parTransId="{4516EB4F-4C05-469C-A237-25AB97A9AC1B}" sibTransId="{3BBF9B80-8DE8-4709-A98C-A2C463D861C7}"/>
    <dgm:cxn modelId="{817227C0-C7C0-4BC5-947D-840EE047ECB9}" type="presOf" srcId="{8F60FD72-B106-4642-805E-30E4ADB8D940}" destId="{967CE9CE-4673-4E8B-A0BA-251DDBF730FB}" srcOrd="1" destOrd="0" presId="urn:microsoft.com/office/officeart/2005/8/layout/vProcess5"/>
    <dgm:cxn modelId="{0AC36119-E5C9-4EE4-BE0C-3B0101E116E8}" type="presOf" srcId="{61566B39-6727-44C7-8CFA-01BEEF8697A3}" destId="{EB0526A4-8FEB-4FEB-BA03-39B65C779C0D}" srcOrd="0" destOrd="0" presId="urn:microsoft.com/office/officeart/2005/8/layout/vProcess5"/>
    <dgm:cxn modelId="{A03A8BA4-0F29-47EE-8B68-667B47320974}" type="presOf" srcId="{45AED17E-B2BA-4D77-B1AE-C6C7B73728CC}" destId="{C1F0BA9A-3BA4-4D29-87B0-342C745904C1}" srcOrd="0" destOrd="0" presId="urn:microsoft.com/office/officeart/2005/8/layout/vProcess5"/>
    <dgm:cxn modelId="{55B9F6E0-2D16-44C7-9538-4A238DB9DDF8}" srcId="{45AED17E-B2BA-4D77-B1AE-C6C7B73728CC}" destId="{5AE94292-E931-4490-935F-D832AA4937C0}" srcOrd="1" destOrd="0" parTransId="{2478D81A-B67C-4B5A-B048-4DB0B571E0F1}" sibTransId="{61566B39-6727-44C7-8CFA-01BEEF8697A3}"/>
    <dgm:cxn modelId="{F2301799-7DA0-496E-AF84-667B794C3961}" type="presOf" srcId="{11AA6826-2D0F-4432-A5CB-C2C0530F7813}" destId="{866E81F5-4916-49AA-868D-464436BBD40A}" srcOrd="0" destOrd="0" presId="urn:microsoft.com/office/officeart/2005/8/layout/vProcess5"/>
    <dgm:cxn modelId="{978C3728-5950-49D5-8654-D97C1EEAF633}" type="presParOf" srcId="{C1F0BA9A-3BA4-4D29-87B0-342C745904C1}" destId="{D4C0449D-1ACF-4503-AA79-3479C81AB9BC}" srcOrd="0" destOrd="0" presId="urn:microsoft.com/office/officeart/2005/8/layout/vProcess5"/>
    <dgm:cxn modelId="{E35F70E0-C2D6-4D7C-825D-10E6E8F7B34F}" type="presParOf" srcId="{C1F0BA9A-3BA4-4D29-87B0-342C745904C1}" destId="{866E81F5-4916-49AA-868D-464436BBD40A}" srcOrd="1" destOrd="0" presId="urn:microsoft.com/office/officeart/2005/8/layout/vProcess5"/>
    <dgm:cxn modelId="{87CF038B-6122-4ADD-BC9C-A4093635054D}" type="presParOf" srcId="{C1F0BA9A-3BA4-4D29-87B0-342C745904C1}" destId="{3623FAC2-03B6-4682-A175-21EE8E3E7A3B}" srcOrd="2" destOrd="0" presId="urn:microsoft.com/office/officeart/2005/8/layout/vProcess5"/>
    <dgm:cxn modelId="{5B091A45-D570-445D-942C-87961EEE4928}" type="presParOf" srcId="{C1F0BA9A-3BA4-4D29-87B0-342C745904C1}" destId="{36217154-460F-4423-BBC3-BD5BD041A998}" srcOrd="3" destOrd="0" presId="urn:microsoft.com/office/officeart/2005/8/layout/vProcess5"/>
    <dgm:cxn modelId="{310D12AC-62AA-4B32-871B-D819AFB3F3BD}" type="presParOf" srcId="{C1F0BA9A-3BA4-4D29-87B0-342C745904C1}" destId="{C8427D33-576A-4BAF-819F-0955C0E163B5}" srcOrd="4" destOrd="0" presId="urn:microsoft.com/office/officeart/2005/8/layout/vProcess5"/>
    <dgm:cxn modelId="{323165F7-BA70-4A9D-ACE8-F97A08CC67A5}" type="presParOf" srcId="{C1F0BA9A-3BA4-4D29-87B0-342C745904C1}" destId="{AECF7223-0032-452C-9F5B-04BE592C5772}" srcOrd="5" destOrd="0" presId="urn:microsoft.com/office/officeart/2005/8/layout/vProcess5"/>
    <dgm:cxn modelId="{3D413BA0-B09A-412F-B551-028F8CABCB82}" type="presParOf" srcId="{C1F0BA9A-3BA4-4D29-87B0-342C745904C1}" destId="{EB0526A4-8FEB-4FEB-BA03-39B65C779C0D}" srcOrd="6" destOrd="0" presId="urn:microsoft.com/office/officeart/2005/8/layout/vProcess5"/>
    <dgm:cxn modelId="{58C89EF4-0EBD-463D-AF2D-FC319862E9D4}" type="presParOf" srcId="{C1F0BA9A-3BA4-4D29-87B0-342C745904C1}" destId="{E4A8CEA4-6904-4DF3-B240-AE70CCEA6B5B}" srcOrd="7" destOrd="0" presId="urn:microsoft.com/office/officeart/2005/8/layout/vProcess5"/>
    <dgm:cxn modelId="{D03CB61D-D67E-48CB-BC19-59D4520ECEA4}" type="presParOf" srcId="{C1F0BA9A-3BA4-4D29-87B0-342C745904C1}" destId="{B6A84E67-29CA-4F2C-8BED-B0E559D694F8}" srcOrd="8" destOrd="0" presId="urn:microsoft.com/office/officeart/2005/8/layout/vProcess5"/>
    <dgm:cxn modelId="{D178959D-59C5-4BDB-9D7D-2BB3636740E7}" type="presParOf" srcId="{C1F0BA9A-3BA4-4D29-87B0-342C745904C1}" destId="{2AE3F663-C6B4-451D-B60D-84704113C8D7}" srcOrd="9" destOrd="0" presId="urn:microsoft.com/office/officeart/2005/8/layout/vProcess5"/>
    <dgm:cxn modelId="{5CCCCAA7-D6A1-4BA1-8F1A-F3061BCD5848}" type="presParOf" srcId="{C1F0BA9A-3BA4-4D29-87B0-342C745904C1}" destId="{309C9C57-EEFD-4C77-9B76-98E3F06A5237}" srcOrd="10" destOrd="0" presId="urn:microsoft.com/office/officeart/2005/8/layout/vProcess5"/>
    <dgm:cxn modelId="{5D09C8F5-5AAF-4702-9581-223181C6A703}" type="presParOf" srcId="{C1F0BA9A-3BA4-4D29-87B0-342C745904C1}" destId="{967CE9CE-4673-4E8B-A0BA-251DDBF730F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118D4C-C7FB-42FE-AD50-3B0FCF937F4B}" type="doc">
      <dgm:prSet loTypeId="urn:microsoft.com/office/officeart/2005/8/layout/hProcess6" loCatId="process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EE9425AE-EED0-430B-87C1-5C894703C00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2013г.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6BCB3F-3411-4C78-8756-7897E8821D0B}" type="parTrans" cxnId="{E254DFA7-D0AB-4845-9BC5-01C1D3784944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D5492E-B875-4AFB-9432-9170A46CBDAE}" type="sibTrans" cxnId="{E254DFA7-D0AB-4845-9BC5-01C1D3784944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49AC7B-C726-4191-BCAD-F6FA915ABED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19 846,4 тыс. руб.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554059-057E-405D-9746-9631FA79950E}" type="parTrans" cxnId="{FDC122C4-1B78-45A9-9777-9FC2E5A791B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BCE549-5077-42CE-8424-B134F3517EC9}" type="sibTrans" cxnId="{FDC122C4-1B78-45A9-9777-9FC2E5A791B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E40252-5882-4517-95C1-AD1F343FBEF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2013г.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F4A4A1-9E44-4AB7-A52F-A5277B3E94A7}" type="parTrans" cxnId="{ABA8BBD3-7353-406A-BB00-3DE30DA13A9A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D4ECB3-D72F-4858-B6EB-3C1D9BF3EC4C}" type="sibTrans" cxnId="{ABA8BBD3-7353-406A-BB00-3DE30DA13A9A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7BCB7F-7853-420D-BC93-269CC91111A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20 260,9 тыс.руб.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AC25AC-129E-4FDB-AC9B-92E0B84BB216}" type="parTrans" cxnId="{94103631-950B-41C0-9768-F3CC29D7C54B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2C8635-1EF1-47F9-91E5-9FEBA44D6B9E}" type="sibTrans" cxnId="{94103631-950B-41C0-9768-F3CC29D7C54B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31BBF1-4747-4614-815B-FE0FD7680BE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ОТКЛО-НЕНИЕ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9BCA48-F39A-4251-BE1A-83A1EE94BE10}" type="parTrans" cxnId="{FE3D0F2A-C8F6-4A52-A3E7-8229695C572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094352-0F38-47E6-958C-D2BF0ABA1E49}" type="sibTrans" cxnId="{FE3D0F2A-C8F6-4A52-A3E7-8229695C572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3CB47A-1943-4F39-83B6-000234B27436}">
      <dgm:prSet phldrT="[Текст]" custT="1"/>
      <dgm:spPr/>
      <dgm:t>
        <a:bodyPr/>
        <a:lstStyle/>
        <a:p>
          <a:r>
            <a: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414,5 тыс.руб.</a:t>
          </a:r>
          <a:endParaRPr lang="ru-RU" sz="2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1F9241-D5F4-4FB6-8001-372C9084A408}" type="parTrans" cxnId="{9D9F3315-226E-4228-AADB-EEC252F037F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6199DB-E55D-4CA1-A1E3-12CE7773F6D1}" type="sibTrans" cxnId="{9D9F3315-226E-4228-AADB-EEC252F037F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8D291A-A166-4271-B808-2915BF7559F5}" type="pres">
      <dgm:prSet presAssocID="{61118D4C-C7FB-42FE-AD50-3B0FCF937F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05A41F-8ED4-4B74-8416-CFF1D7F8BD20}" type="pres">
      <dgm:prSet presAssocID="{EE9425AE-EED0-430B-87C1-5C894703C008}" presName="compNode" presStyleCnt="0"/>
      <dgm:spPr/>
    </dgm:pt>
    <dgm:pt modelId="{3A5827FB-7FFA-4DF2-88EF-03C6691CD34E}" type="pres">
      <dgm:prSet presAssocID="{EE9425AE-EED0-430B-87C1-5C894703C008}" presName="noGeometry" presStyleCnt="0"/>
      <dgm:spPr/>
    </dgm:pt>
    <dgm:pt modelId="{ED0379DE-3BF0-461A-BED2-66E8EA4597A3}" type="pres">
      <dgm:prSet presAssocID="{EE9425AE-EED0-430B-87C1-5C894703C008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A5185-2CDC-47F0-A6F8-198CFF6928B3}" type="pres">
      <dgm:prSet presAssocID="{EE9425AE-EED0-430B-87C1-5C894703C008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F2E6FCBB-3619-4ADB-AC66-902BED903B83}" type="pres">
      <dgm:prSet presAssocID="{EE9425AE-EED0-430B-87C1-5C894703C0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FC722-38FD-460D-8069-DBF61307041B}" type="pres">
      <dgm:prSet presAssocID="{EE9425AE-EED0-430B-87C1-5C894703C008}" presName="aSpace" presStyleCnt="0"/>
      <dgm:spPr/>
    </dgm:pt>
    <dgm:pt modelId="{51D4CECB-91FE-4DB9-96AC-7A9AB452D1D4}" type="pres">
      <dgm:prSet presAssocID="{9BE40252-5882-4517-95C1-AD1F343FBEF8}" presName="compNode" presStyleCnt="0"/>
      <dgm:spPr/>
    </dgm:pt>
    <dgm:pt modelId="{8867ED8E-5B93-47E5-AA75-BD7E8B488EF2}" type="pres">
      <dgm:prSet presAssocID="{9BE40252-5882-4517-95C1-AD1F343FBEF8}" presName="noGeometry" presStyleCnt="0"/>
      <dgm:spPr/>
    </dgm:pt>
    <dgm:pt modelId="{1009F282-9CA1-474E-B08F-018BCEF0D1D5}" type="pres">
      <dgm:prSet presAssocID="{9BE40252-5882-4517-95C1-AD1F343FBEF8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B1040-8537-477D-90C8-2E57395599C8}" type="pres">
      <dgm:prSet presAssocID="{9BE40252-5882-4517-95C1-AD1F343FBEF8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7AABC9E1-0DEF-434E-A80D-998D79956638}" type="pres">
      <dgm:prSet presAssocID="{9BE40252-5882-4517-95C1-AD1F343FBEF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003FB-9092-48C2-945F-E29F4B0C9E96}" type="pres">
      <dgm:prSet presAssocID="{9BE40252-5882-4517-95C1-AD1F343FBEF8}" presName="aSpace" presStyleCnt="0"/>
      <dgm:spPr/>
    </dgm:pt>
    <dgm:pt modelId="{12A27965-9373-4F68-8114-DA8A0A023284}" type="pres">
      <dgm:prSet presAssocID="{0C31BBF1-4747-4614-815B-FE0FD7680BE5}" presName="compNode" presStyleCnt="0"/>
      <dgm:spPr/>
    </dgm:pt>
    <dgm:pt modelId="{51FAA0E9-A572-49D1-B444-C1DDD05C0AC3}" type="pres">
      <dgm:prSet presAssocID="{0C31BBF1-4747-4614-815B-FE0FD7680BE5}" presName="noGeometry" presStyleCnt="0"/>
      <dgm:spPr/>
    </dgm:pt>
    <dgm:pt modelId="{549FF6A6-D417-4E29-88C3-78800235E516}" type="pres">
      <dgm:prSet presAssocID="{0C31BBF1-4747-4614-815B-FE0FD7680BE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1392A-6D3F-40AB-8C38-6F2A2B857BB3}" type="pres">
      <dgm:prSet presAssocID="{0C31BBF1-4747-4614-815B-FE0FD7680BE5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B76C6A1C-17E1-4158-9FCC-D311C06E9EBD}" type="pres">
      <dgm:prSet presAssocID="{0C31BBF1-4747-4614-815B-FE0FD7680BE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9F3315-226E-4228-AADB-EEC252F037FF}" srcId="{0C31BBF1-4747-4614-815B-FE0FD7680BE5}" destId="{7D3CB47A-1943-4F39-83B6-000234B27436}" srcOrd="0" destOrd="0" parTransId="{001F9241-D5F4-4FB6-8001-372C9084A408}" sibTransId="{E26199DB-E55D-4CA1-A1E3-12CE7773F6D1}"/>
    <dgm:cxn modelId="{F8EE28A4-59FB-4FF6-8813-379E97021825}" type="presOf" srcId="{9BE40252-5882-4517-95C1-AD1F343FBEF8}" destId="{7AABC9E1-0DEF-434E-A80D-998D79956638}" srcOrd="0" destOrd="0" presId="urn:microsoft.com/office/officeart/2005/8/layout/hProcess6"/>
    <dgm:cxn modelId="{41180057-1912-4BFC-A312-DA25AEF07B2B}" type="presOf" srcId="{E649AC7B-C726-4191-BCAD-F6FA915ABED8}" destId="{B30A5185-2CDC-47F0-A6F8-198CFF6928B3}" srcOrd="1" destOrd="0" presId="urn:microsoft.com/office/officeart/2005/8/layout/hProcess6"/>
    <dgm:cxn modelId="{1CD191CD-1551-4BA5-8F20-13B75F11BE01}" type="presOf" srcId="{E649AC7B-C726-4191-BCAD-F6FA915ABED8}" destId="{ED0379DE-3BF0-461A-BED2-66E8EA4597A3}" srcOrd="0" destOrd="0" presId="urn:microsoft.com/office/officeart/2005/8/layout/hProcess6"/>
    <dgm:cxn modelId="{94103631-950B-41C0-9768-F3CC29D7C54B}" srcId="{9BE40252-5882-4517-95C1-AD1F343FBEF8}" destId="{BB7BCB7F-7853-420D-BC93-269CC91111A3}" srcOrd="0" destOrd="0" parTransId="{C3AC25AC-129E-4FDB-AC9B-92E0B84BB216}" sibTransId="{7E2C8635-1EF1-47F9-91E5-9FEBA44D6B9E}"/>
    <dgm:cxn modelId="{ABA8BBD3-7353-406A-BB00-3DE30DA13A9A}" srcId="{61118D4C-C7FB-42FE-AD50-3B0FCF937F4B}" destId="{9BE40252-5882-4517-95C1-AD1F343FBEF8}" srcOrd="1" destOrd="0" parTransId="{CBF4A4A1-9E44-4AB7-A52F-A5277B3E94A7}" sibTransId="{08D4ECB3-D72F-4858-B6EB-3C1D9BF3EC4C}"/>
    <dgm:cxn modelId="{78FDFD48-F15E-4EB5-A472-003228132FD7}" type="presOf" srcId="{BB7BCB7F-7853-420D-BC93-269CC91111A3}" destId="{1009F282-9CA1-474E-B08F-018BCEF0D1D5}" srcOrd="0" destOrd="0" presId="urn:microsoft.com/office/officeart/2005/8/layout/hProcess6"/>
    <dgm:cxn modelId="{B813ABBA-377A-4D5A-A2DE-591E98C1F7E0}" type="presOf" srcId="{0C31BBF1-4747-4614-815B-FE0FD7680BE5}" destId="{B76C6A1C-17E1-4158-9FCC-D311C06E9EBD}" srcOrd="0" destOrd="0" presId="urn:microsoft.com/office/officeart/2005/8/layout/hProcess6"/>
    <dgm:cxn modelId="{2C153103-346B-4CB0-8729-53DDADF54DBB}" type="presOf" srcId="{7D3CB47A-1943-4F39-83B6-000234B27436}" destId="{549FF6A6-D417-4E29-88C3-78800235E516}" srcOrd="0" destOrd="0" presId="urn:microsoft.com/office/officeart/2005/8/layout/hProcess6"/>
    <dgm:cxn modelId="{E254DFA7-D0AB-4845-9BC5-01C1D3784944}" srcId="{61118D4C-C7FB-42FE-AD50-3B0FCF937F4B}" destId="{EE9425AE-EED0-430B-87C1-5C894703C008}" srcOrd="0" destOrd="0" parTransId="{956BCB3F-3411-4C78-8756-7897E8821D0B}" sibTransId="{FDD5492E-B875-4AFB-9432-9170A46CBDAE}"/>
    <dgm:cxn modelId="{FDC122C4-1B78-45A9-9777-9FC2E5A791BF}" srcId="{EE9425AE-EED0-430B-87C1-5C894703C008}" destId="{E649AC7B-C726-4191-BCAD-F6FA915ABED8}" srcOrd="0" destOrd="0" parTransId="{A5554059-057E-405D-9746-9631FA79950E}" sibTransId="{96BCE549-5077-42CE-8424-B134F3517EC9}"/>
    <dgm:cxn modelId="{FE3D0F2A-C8F6-4A52-A3E7-8229695C5722}" srcId="{61118D4C-C7FB-42FE-AD50-3B0FCF937F4B}" destId="{0C31BBF1-4747-4614-815B-FE0FD7680BE5}" srcOrd="2" destOrd="0" parTransId="{789BCA48-F39A-4251-BE1A-83A1EE94BE10}" sibTransId="{64094352-0F38-47E6-958C-D2BF0ABA1E49}"/>
    <dgm:cxn modelId="{AF080BFF-85ED-4558-8526-44549BF7102C}" type="presOf" srcId="{BB7BCB7F-7853-420D-BC93-269CC91111A3}" destId="{2B0B1040-8537-477D-90C8-2E57395599C8}" srcOrd="1" destOrd="0" presId="urn:microsoft.com/office/officeart/2005/8/layout/hProcess6"/>
    <dgm:cxn modelId="{937D5EBB-F145-4DE7-A23C-7F2273695417}" type="presOf" srcId="{61118D4C-C7FB-42FE-AD50-3B0FCF937F4B}" destId="{8E8D291A-A166-4271-B808-2915BF7559F5}" srcOrd="0" destOrd="0" presId="urn:microsoft.com/office/officeart/2005/8/layout/hProcess6"/>
    <dgm:cxn modelId="{CE8B528C-2CB6-4B84-B776-E40D3B44AB81}" type="presOf" srcId="{EE9425AE-EED0-430B-87C1-5C894703C008}" destId="{F2E6FCBB-3619-4ADB-AC66-902BED903B83}" srcOrd="0" destOrd="0" presId="urn:microsoft.com/office/officeart/2005/8/layout/hProcess6"/>
    <dgm:cxn modelId="{D1373E53-5504-4513-94DA-B0B64A2AB769}" type="presOf" srcId="{7D3CB47A-1943-4F39-83B6-000234B27436}" destId="{AE01392A-6D3F-40AB-8C38-6F2A2B857BB3}" srcOrd="1" destOrd="0" presId="urn:microsoft.com/office/officeart/2005/8/layout/hProcess6"/>
    <dgm:cxn modelId="{2646E43B-F36F-49D3-BB6E-E141D27038A3}" type="presParOf" srcId="{8E8D291A-A166-4271-B808-2915BF7559F5}" destId="{4205A41F-8ED4-4B74-8416-CFF1D7F8BD20}" srcOrd="0" destOrd="0" presId="urn:microsoft.com/office/officeart/2005/8/layout/hProcess6"/>
    <dgm:cxn modelId="{DC467D8F-B13B-4F73-9BE1-660931C750B1}" type="presParOf" srcId="{4205A41F-8ED4-4B74-8416-CFF1D7F8BD20}" destId="{3A5827FB-7FFA-4DF2-88EF-03C6691CD34E}" srcOrd="0" destOrd="0" presId="urn:microsoft.com/office/officeart/2005/8/layout/hProcess6"/>
    <dgm:cxn modelId="{B52F1460-C547-47F8-B3F5-F74799F80786}" type="presParOf" srcId="{4205A41F-8ED4-4B74-8416-CFF1D7F8BD20}" destId="{ED0379DE-3BF0-461A-BED2-66E8EA4597A3}" srcOrd="1" destOrd="0" presId="urn:microsoft.com/office/officeart/2005/8/layout/hProcess6"/>
    <dgm:cxn modelId="{D796D1DB-4D5B-4D6B-9033-E1C10EC2EBFE}" type="presParOf" srcId="{4205A41F-8ED4-4B74-8416-CFF1D7F8BD20}" destId="{B30A5185-2CDC-47F0-A6F8-198CFF6928B3}" srcOrd="2" destOrd="0" presId="urn:microsoft.com/office/officeart/2005/8/layout/hProcess6"/>
    <dgm:cxn modelId="{17CE27DD-64E5-4286-8EFF-B571565BF2E1}" type="presParOf" srcId="{4205A41F-8ED4-4B74-8416-CFF1D7F8BD20}" destId="{F2E6FCBB-3619-4ADB-AC66-902BED903B83}" srcOrd="3" destOrd="0" presId="urn:microsoft.com/office/officeart/2005/8/layout/hProcess6"/>
    <dgm:cxn modelId="{34CC85F7-FA45-4A94-906E-E2DCA3791EF3}" type="presParOf" srcId="{8E8D291A-A166-4271-B808-2915BF7559F5}" destId="{96BFC722-38FD-460D-8069-DBF61307041B}" srcOrd="1" destOrd="0" presId="urn:microsoft.com/office/officeart/2005/8/layout/hProcess6"/>
    <dgm:cxn modelId="{EB074091-A10F-4EE6-A906-501F632A3418}" type="presParOf" srcId="{8E8D291A-A166-4271-B808-2915BF7559F5}" destId="{51D4CECB-91FE-4DB9-96AC-7A9AB452D1D4}" srcOrd="2" destOrd="0" presId="urn:microsoft.com/office/officeart/2005/8/layout/hProcess6"/>
    <dgm:cxn modelId="{5DF4D3D5-F149-4CBA-9C84-658554A4BB7B}" type="presParOf" srcId="{51D4CECB-91FE-4DB9-96AC-7A9AB452D1D4}" destId="{8867ED8E-5B93-47E5-AA75-BD7E8B488EF2}" srcOrd="0" destOrd="0" presId="urn:microsoft.com/office/officeart/2005/8/layout/hProcess6"/>
    <dgm:cxn modelId="{373AB748-7F67-4458-A30B-B37267B90944}" type="presParOf" srcId="{51D4CECB-91FE-4DB9-96AC-7A9AB452D1D4}" destId="{1009F282-9CA1-474E-B08F-018BCEF0D1D5}" srcOrd="1" destOrd="0" presId="urn:microsoft.com/office/officeart/2005/8/layout/hProcess6"/>
    <dgm:cxn modelId="{36DEF3C9-D6CD-4EEB-B5E3-9F46B7A12501}" type="presParOf" srcId="{51D4CECB-91FE-4DB9-96AC-7A9AB452D1D4}" destId="{2B0B1040-8537-477D-90C8-2E57395599C8}" srcOrd="2" destOrd="0" presId="urn:microsoft.com/office/officeart/2005/8/layout/hProcess6"/>
    <dgm:cxn modelId="{54FAD271-E2A6-4B1E-B890-42B0B6B8BDB2}" type="presParOf" srcId="{51D4CECB-91FE-4DB9-96AC-7A9AB452D1D4}" destId="{7AABC9E1-0DEF-434E-A80D-998D79956638}" srcOrd="3" destOrd="0" presId="urn:microsoft.com/office/officeart/2005/8/layout/hProcess6"/>
    <dgm:cxn modelId="{4E42A886-17C6-413D-99A4-FC664A2A2FAD}" type="presParOf" srcId="{8E8D291A-A166-4271-B808-2915BF7559F5}" destId="{D64003FB-9092-48C2-945F-E29F4B0C9E96}" srcOrd="3" destOrd="0" presId="urn:microsoft.com/office/officeart/2005/8/layout/hProcess6"/>
    <dgm:cxn modelId="{64C4B74B-D8F8-4844-9867-64CEEDF27E98}" type="presParOf" srcId="{8E8D291A-A166-4271-B808-2915BF7559F5}" destId="{12A27965-9373-4F68-8114-DA8A0A023284}" srcOrd="4" destOrd="0" presId="urn:microsoft.com/office/officeart/2005/8/layout/hProcess6"/>
    <dgm:cxn modelId="{C263113C-1118-4824-BC7C-B54121697C20}" type="presParOf" srcId="{12A27965-9373-4F68-8114-DA8A0A023284}" destId="{51FAA0E9-A572-49D1-B444-C1DDD05C0AC3}" srcOrd="0" destOrd="0" presId="urn:microsoft.com/office/officeart/2005/8/layout/hProcess6"/>
    <dgm:cxn modelId="{84019915-77CB-4815-8CFC-8E20F8325839}" type="presParOf" srcId="{12A27965-9373-4F68-8114-DA8A0A023284}" destId="{549FF6A6-D417-4E29-88C3-78800235E516}" srcOrd="1" destOrd="0" presId="urn:microsoft.com/office/officeart/2005/8/layout/hProcess6"/>
    <dgm:cxn modelId="{95B68D8C-A1BC-4B13-860C-3E493AA114E5}" type="presParOf" srcId="{12A27965-9373-4F68-8114-DA8A0A023284}" destId="{AE01392A-6D3F-40AB-8C38-6F2A2B857BB3}" srcOrd="2" destOrd="0" presId="urn:microsoft.com/office/officeart/2005/8/layout/hProcess6"/>
    <dgm:cxn modelId="{1A66C5A5-E09F-4C7F-A7B6-38ECD9CE7F08}" type="presParOf" srcId="{12A27965-9373-4F68-8114-DA8A0A023284}" destId="{B76C6A1C-17E1-4158-9FCC-D311C06E9EB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7822D-1ADF-4EFF-A7B7-9C9C8AAF3A32}">
      <dsp:nvSpPr>
        <dsp:cNvPr id="0" name=""/>
        <dsp:cNvSpPr/>
      </dsp:nvSpPr>
      <dsp:spPr>
        <a:xfrm>
          <a:off x="1170514" y="0"/>
          <a:ext cx="4786346" cy="4786346"/>
        </a:xfrm>
        <a:prstGeom prst="triangl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479361-906E-4DEA-BA7D-DD06C4F915B7}">
      <dsp:nvSpPr>
        <dsp:cNvPr id="0" name=""/>
        <dsp:cNvSpPr/>
      </dsp:nvSpPr>
      <dsp:spPr>
        <a:xfrm>
          <a:off x="3534395" y="481205"/>
          <a:ext cx="3111124" cy="1133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ПЛАН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4 403 075 тыс.руб.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34395" y="481205"/>
        <a:ext cx="3111124" cy="1133017"/>
      </dsp:txXfrm>
    </dsp:sp>
    <dsp:sp modelId="{7E8D1368-DF27-4B3D-8DB5-E63652E119DD}">
      <dsp:nvSpPr>
        <dsp:cNvPr id="0" name=""/>
        <dsp:cNvSpPr/>
      </dsp:nvSpPr>
      <dsp:spPr>
        <a:xfrm>
          <a:off x="3534395" y="1755850"/>
          <a:ext cx="3111124" cy="1133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176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ФАКТ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4 301 932 тыс. руб.</a:t>
          </a:r>
        </a:p>
      </dsp:txBody>
      <dsp:txXfrm>
        <a:off x="3534395" y="1755850"/>
        <a:ext cx="3111124" cy="1133017"/>
      </dsp:txXfrm>
    </dsp:sp>
    <dsp:sp modelId="{1DEA55E8-367A-49AE-A0F5-124B8C6720C0}">
      <dsp:nvSpPr>
        <dsp:cNvPr id="0" name=""/>
        <dsp:cNvSpPr/>
      </dsp:nvSpPr>
      <dsp:spPr>
        <a:xfrm>
          <a:off x="3534395" y="3030495"/>
          <a:ext cx="3111124" cy="1133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176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ОТКЛОНЕНИЕ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– 101 143 тыс.руб.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34395" y="3030495"/>
        <a:ext cx="3111124" cy="113301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111456-2715-4EBE-9A78-ADD15830C583}">
      <dsp:nvSpPr>
        <dsp:cNvPr id="0" name=""/>
        <dsp:cNvSpPr/>
      </dsp:nvSpPr>
      <dsp:spPr>
        <a:xfrm>
          <a:off x="2369306" y="3328909"/>
          <a:ext cx="3215695" cy="217698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НЕНАЛОГОВЫЕ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265 235 тыс. рублей</a:t>
          </a:r>
          <a:endParaRPr lang="ru-RU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69306" y="3328909"/>
        <a:ext cx="3215695" cy="2176980"/>
      </dsp:txXfrm>
    </dsp:sp>
    <dsp:sp modelId="{54B16995-ECBE-4B8D-8008-C76F29F688E2}">
      <dsp:nvSpPr>
        <dsp:cNvPr id="0" name=""/>
        <dsp:cNvSpPr/>
      </dsp:nvSpPr>
      <dsp:spPr>
        <a:xfrm rot="10786182">
          <a:off x="737584" y="4127341"/>
          <a:ext cx="1542010" cy="5999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D7C1E7-551E-41C9-B0C8-E93085DE8801}">
      <dsp:nvSpPr>
        <dsp:cNvPr id="0" name=""/>
        <dsp:cNvSpPr/>
      </dsp:nvSpPr>
      <dsp:spPr>
        <a:xfrm>
          <a:off x="793" y="3840984"/>
          <a:ext cx="1473592" cy="117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использования имущества, находящегося в муниципальной собственности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3" y="3840984"/>
        <a:ext cx="1473592" cy="1178874"/>
      </dsp:txXfrm>
    </dsp:sp>
    <dsp:sp modelId="{75B4B118-459E-4596-B849-3F61013776C1}">
      <dsp:nvSpPr>
        <dsp:cNvPr id="0" name=""/>
        <dsp:cNvSpPr/>
      </dsp:nvSpPr>
      <dsp:spPr>
        <a:xfrm rot="12918628">
          <a:off x="1185294" y="2762939"/>
          <a:ext cx="1759201" cy="5999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85ACE4-9B52-4964-8C49-341F47C3BD29}">
      <dsp:nvSpPr>
        <dsp:cNvPr id="0" name=""/>
        <dsp:cNvSpPr/>
      </dsp:nvSpPr>
      <dsp:spPr>
        <a:xfrm>
          <a:off x="610316" y="1965068"/>
          <a:ext cx="1473592" cy="117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873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1873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18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Платежи при пользовании природными ресурсами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0316" y="1965068"/>
        <a:ext cx="1473592" cy="1178874"/>
      </dsp:txXfrm>
    </dsp:sp>
    <dsp:sp modelId="{5CAF51AB-FFE3-497C-8E0E-979C08BA7A04}">
      <dsp:nvSpPr>
        <dsp:cNvPr id="0" name=""/>
        <dsp:cNvSpPr/>
      </dsp:nvSpPr>
      <dsp:spPr>
        <a:xfrm rot="15066473">
          <a:off x="2280333" y="2022128"/>
          <a:ext cx="1959528" cy="5999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421D8-769C-481D-957D-1C5DCBECF2C3}">
      <dsp:nvSpPr>
        <dsp:cNvPr id="0" name=""/>
        <dsp:cNvSpPr/>
      </dsp:nvSpPr>
      <dsp:spPr>
        <a:xfrm>
          <a:off x="2206065" y="805687"/>
          <a:ext cx="1473592" cy="117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374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374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37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платных услуг и компенсации затрат государства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6065" y="805687"/>
        <a:ext cx="1473592" cy="1178874"/>
      </dsp:txXfrm>
    </dsp:sp>
    <dsp:sp modelId="{C611D4B3-81E6-4A8D-9002-E043262F1B58}">
      <dsp:nvSpPr>
        <dsp:cNvPr id="0" name=""/>
        <dsp:cNvSpPr/>
      </dsp:nvSpPr>
      <dsp:spPr>
        <a:xfrm rot="17234712">
          <a:off x="3660039" y="2019850"/>
          <a:ext cx="1936468" cy="5999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35951F-949B-44EE-9A7F-3FCCF13B19AB}">
      <dsp:nvSpPr>
        <dsp:cNvPr id="0" name=""/>
        <dsp:cNvSpPr/>
      </dsp:nvSpPr>
      <dsp:spPr>
        <a:xfrm>
          <a:off x="4178521" y="805687"/>
          <a:ext cx="1473592" cy="117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562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562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56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78521" y="805687"/>
        <a:ext cx="1473592" cy="1178874"/>
      </dsp:txXfrm>
    </dsp:sp>
    <dsp:sp modelId="{4EF5BFA6-9FE2-4F92-887B-B2158DDE79A8}">
      <dsp:nvSpPr>
        <dsp:cNvPr id="0" name=""/>
        <dsp:cNvSpPr/>
      </dsp:nvSpPr>
      <dsp:spPr>
        <a:xfrm rot="19420634">
          <a:off x="4981122" y="2756401"/>
          <a:ext cx="1694579" cy="5999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36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ED0D5B-632E-408B-B38C-72FAF235F434}">
      <dsp:nvSpPr>
        <dsp:cNvPr id="0" name=""/>
        <dsp:cNvSpPr/>
      </dsp:nvSpPr>
      <dsp:spPr>
        <a:xfrm>
          <a:off x="5774271" y="1965068"/>
          <a:ext cx="1473592" cy="117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749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749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74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Штрафы, санкции, возмещения ущерба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74271" y="1965068"/>
        <a:ext cx="1473592" cy="1178874"/>
      </dsp:txXfrm>
    </dsp:sp>
    <dsp:sp modelId="{C7255C05-D198-4319-8953-E09C11A2AF2C}">
      <dsp:nvSpPr>
        <dsp:cNvPr id="0" name=""/>
        <dsp:cNvSpPr/>
      </dsp:nvSpPr>
      <dsp:spPr>
        <a:xfrm rot="14240">
          <a:off x="5669424" y="4127434"/>
          <a:ext cx="1451171" cy="5999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5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E71E1E-D463-4794-BFBB-C86971C1A82D}">
      <dsp:nvSpPr>
        <dsp:cNvPr id="0" name=""/>
        <dsp:cNvSpPr/>
      </dsp:nvSpPr>
      <dsp:spPr>
        <a:xfrm>
          <a:off x="6383793" y="3840984"/>
          <a:ext cx="1473592" cy="117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936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936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93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неналоговые доходы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83793" y="3840984"/>
        <a:ext cx="1473592" cy="117887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964A95-70E6-489C-99C0-FC8FE057AC84}">
      <dsp:nvSpPr>
        <dsp:cNvPr id="0" name=""/>
        <dsp:cNvSpPr/>
      </dsp:nvSpPr>
      <dsp:spPr>
        <a:xfrm rot="5400000">
          <a:off x="-270368" y="273269"/>
          <a:ext cx="1802457" cy="1261720"/>
        </a:xfrm>
        <a:prstGeom prst="chevron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2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70368" y="273269"/>
        <a:ext cx="1802457" cy="1261720"/>
      </dsp:txXfrm>
    </dsp:sp>
    <dsp:sp modelId="{78D0A60F-940A-4863-9434-72053589C2B8}">
      <dsp:nvSpPr>
        <dsp:cNvPr id="0" name=""/>
        <dsp:cNvSpPr/>
      </dsp:nvSpPr>
      <dsp:spPr>
        <a:xfrm rot="5400000">
          <a:off x="3800304" y="-2535683"/>
          <a:ext cx="1171597" cy="6248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4 301 932 тыс. рублей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00304" y="-2535683"/>
        <a:ext cx="1171597" cy="6248765"/>
      </dsp:txXfrm>
    </dsp:sp>
    <dsp:sp modelId="{DF0E907D-8D38-45E6-9096-6BC1070C918E}">
      <dsp:nvSpPr>
        <dsp:cNvPr id="0" name=""/>
        <dsp:cNvSpPr/>
      </dsp:nvSpPr>
      <dsp:spPr>
        <a:xfrm rot="5400000">
          <a:off x="-270368" y="1883739"/>
          <a:ext cx="1802457" cy="1261720"/>
        </a:xfrm>
        <a:prstGeom prst="chevron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764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764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76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2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70368" y="1883739"/>
        <a:ext cx="1802457" cy="1261720"/>
      </dsp:txXfrm>
    </dsp:sp>
    <dsp:sp modelId="{85A905C6-0DDE-476E-81B6-3CF9807D4323}">
      <dsp:nvSpPr>
        <dsp:cNvPr id="0" name=""/>
        <dsp:cNvSpPr/>
      </dsp:nvSpPr>
      <dsp:spPr>
        <a:xfrm rot="5400000">
          <a:off x="3800304" y="-925212"/>
          <a:ext cx="1171597" cy="6248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176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4 342 789 тыс. рублей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00304" y="-925212"/>
        <a:ext cx="1171597" cy="6248765"/>
      </dsp:txXfrm>
    </dsp:sp>
    <dsp:sp modelId="{F887C8F5-72B5-4DF0-B3DA-DF27DC1FF488}">
      <dsp:nvSpPr>
        <dsp:cNvPr id="0" name=""/>
        <dsp:cNvSpPr/>
      </dsp:nvSpPr>
      <dsp:spPr>
        <a:xfrm rot="5400000">
          <a:off x="-270368" y="3494210"/>
          <a:ext cx="1802457" cy="1261720"/>
        </a:xfrm>
        <a:prstGeom prst="chevron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764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764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76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Дефицит</a:t>
          </a:r>
          <a:endParaRPr lang="ru-RU" sz="2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70368" y="3494210"/>
        <a:ext cx="1802457" cy="1261720"/>
      </dsp:txXfrm>
    </dsp:sp>
    <dsp:sp modelId="{5FF4E82C-8BF2-47CA-BF70-4E5869780B75}">
      <dsp:nvSpPr>
        <dsp:cNvPr id="0" name=""/>
        <dsp:cNvSpPr/>
      </dsp:nvSpPr>
      <dsp:spPr>
        <a:xfrm rot="5400000">
          <a:off x="3800304" y="685257"/>
          <a:ext cx="1171597" cy="6248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176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40 857 тыс. рублей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00304" y="685257"/>
        <a:ext cx="1171597" cy="624876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19954-AD63-464C-83B8-ABE2AD154761}">
      <dsp:nvSpPr>
        <dsp:cNvPr id="0" name=""/>
        <dsp:cNvSpPr/>
      </dsp:nvSpPr>
      <dsp:spPr>
        <a:xfrm>
          <a:off x="3390345" y="1904629"/>
          <a:ext cx="1235130" cy="1235130"/>
        </a:xfrm>
        <a:prstGeom prst="ellipse">
          <a:avLst/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561 155,0 тыс.рублей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3390345" y="1904629"/>
        <a:ext cx="1235130" cy="1235130"/>
      </dsp:txXfrm>
    </dsp:sp>
    <dsp:sp modelId="{63867D1B-F516-4E6E-8A00-4A968ABC3B73}">
      <dsp:nvSpPr>
        <dsp:cNvPr id="0" name=""/>
        <dsp:cNvSpPr/>
      </dsp:nvSpPr>
      <dsp:spPr>
        <a:xfrm rot="16115199">
          <a:off x="3893536" y="1540373"/>
          <a:ext cx="189721" cy="381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16115199">
        <a:off x="3893536" y="1540373"/>
        <a:ext cx="189721" cy="381767"/>
      </dsp:txXfrm>
    </dsp:sp>
    <dsp:sp modelId="{F067C9B5-389A-4A45-B55D-EC2BB907396B}">
      <dsp:nvSpPr>
        <dsp:cNvPr id="0" name=""/>
        <dsp:cNvSpPr/>
      </dsp:nvSpPr>
      <dsp:spPr>
        <a:xfrm>
          <a:off x="3192852" y="3282"/>
          <a:ext cx="1543913" cy="1543913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>
              <a:solidFill>
                <a:schemeClr val="tx1"/>
              </a:solidFill>
            </a:rPr>
            <a:t>Программа капитального ремонта многоквартирных домов  84 597 тыс. рублей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3192852" y="3282"/>
        <a:ext cx="1543913" cy="1543913"/>
      </dsp:txXfrm>
    </dsp:sp>
    <dsp:sp modelId="{363789FC-C1E6-451F-B329-D397B15A84F7}">
      <dsp:nvSpPr>
        <dsp:cNvPr id="0" name=""/>
        <dsp:cNvSpPr/>
      </dsp:nvSpPr>
      <dsp:spPr>
        <a:xfrm rot="19987336">
          <a:off x="4624328" y="1966343"/>
          <a:ext cx="207329" cy="381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51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19987336">
        <a:off x="4624328" y="1966343"/>
        <a:ext cx="207329" cy="381767"/>
      </dsp:txXfrm>
    </dsp:sp>
    <dsp:sp modelId="{29B75EFF-71B8-410D-B8A9-9D61B41E07C0}">
      <dsp:nvSpPr>
        <dsp:cNvPr id="0" name=""/>
        <dsp:cNvSpPr/>
      </dsp:nvSpPr>
      <dsp:spPr>
        <a:xfrm>
          <a:off x="4824300" y="945200"/>
          <a:ext cx="1543913" cy="1543913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882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882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88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>
              <a:solidFill>
                <a:schemeClr val="tx1"/>
              </a:solidFill>
            </a:rPr>
            <a:t>Программа переселения граждан из аварийного жилья 73 642 тыс. рублей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4824300" y="945200"/>
        <a:ext cx="1543913" cy="1543913"/>
      </dsp:txXfrm>
    </dsp:sp>
    <dsp:sp modelId="{45A24DCE-6F9E-4A59-B886-97B7F1ABA0EE}">
      <dsp:nvSpPr>
        <dsp:cNvPr id="0" name=""/>
        <dsp:cNvSpPr/>
      </dsp:nvSpPr>
      <dsp:spPr>
        <a:xfrm rot="2051049">
          <a:off x="4591048" y="2822864"/>
          <a:ext cx="281187" cy="381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302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2051049">
        <a:off x="4591048" y="2822864"/>
        <a:ext cx="281187" cy="381767"/>
      </dsp:txXfrm>
    </dsp:sp>
    <dsp:sp modelId="{E8D2D8D8-E87A-4BE7-A9A9-5E7B4FB719F5}">
      <dsp:nvSpPr>
        <dsp:cNvPr id="0" name=""/>
        <dsp:cNvSpPr/>
      </dsp:nvSpPr>
      <dsp:spPr>
        <a:xfrm>
          <a:off x="4824300" y="2829034"/>
          <a:ext cx="1543913" cy="1543913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764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764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76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>
              <a:solidFill>
                <a:schemeClr val="tx1"/>
              </a:solidFill>
            </a:rPr>
            <a:t>Расходы по благоустройству территории города 233 963 тыс. рублей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4824300" y="2829034"/>
        <a:ext cx="1543913" cy="1543913"/>
      </dsp:txXfrm>
    </dsp:sp>
    <dsp:sp modelId="{8319E646-3C69-41B8-AB85-72961A72C672}">
      <dsp:nvSpPr>
        <dsp:cNvPr id="0" name=""/>
        <dsp:cNvSpPr/>
      </dsp:nvSpPr>
      <dsp:spPr>
        <a:xfrm rot="5473317">
          <a:off x="3820820" y="3255016"/>
          <a:ext cx="334775" cy="381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5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5473317">
        <a:off x="3820820" y="3255016"/>
        <a:ext cx="334775" cy="381767"/>
      </dsp:txXfrm>
    </dsp:sp>
    <dsp:sp modelId="{6E672B39-2C8E-4CBF-A0E0-40783A484176}">
      <dsp:nvSpPr>
        <dsp:cNvPr id="0" name=""/>
        <dsp:cNvSpPr/>
      </dsp:nvSpPr>
      <dsp:spPr>
        <a:xfrm>
          <a:off x="3192852" y="3770951"/>
          <a:ext cx="1543913" cy="1543913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>
              <a:solidFill>
                <a:schemeClr val="tx1"/>
              </a:solidFill>
            </a:rPr>
            <a:t>Субсидии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>
              <a:solidFill>
                <a:schemeClr val="tx1"/>
              </a:solidFill>
            </a:rPr>
            <a:t>МУП «БПК» 14 387,0 тыс. рублей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3192852" y="3770951"/>
        <a:ext cx="1543913" cy="1543913"/>
      </dsp:txXfrm>
    </dsp:sp>
    <dsp:sp modelId="{8EB5C8C0-1D16-46A7-84D4-B309C91AD86E}">
      <dsp:nvSpPr>
        <dsp:cNvPr id="0" name=""/>
        <dsp:cNvSpPr/>
      </dsp:nvSpPr>
      <dsp:spPr>
        <a:xfrm rot="8832548">
          <a:off x="3083480" y="2824007"/>
          <a:ext cx="319294" cy="381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302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8832548">
        <a:off x="3083480" y="2824007"/>
        <a:ext cx="319294" cy="381767"/>
      </dsp:txXfrm>
    </dsp:sp>
    <dsp:sp modelId="{FEED2F27-B694-4ED0-B451-2079523B5FD6}">
      <dsp:nvSpPr>
        <dsp:cNvPr id="0" name=""/>
        <dsp:cNvSpPr/>
      </dsp:nvSpPr>
      <dsp:spPr>
        <a:xfrm>
          <a:off x="1561403" y="2829034"/>
          <a:ext cx="1543913" cy="1543913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764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764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76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>
              <a:solidFill>
                <a:schemeClr val="tx1"/>
              </a:solidFill>
            </a:rPr>
            <a:t>Текущий ремонт, отсыпка и грейдирование дорог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1561403" y="2829034"/>
        <a:ext cx="1543913" cy="1543913"/>
      </dsp:txXfrm>
    </dsp:sp>
    <dsp:sp modelId="{EFF68A44-B0D6-4A5A-8303-42A8B2EE968F}">
      <dsp:nvSpPr>
        <dsp:cNvPr id="0" name=""/>
        <dsp:cNvSpPr/>
      </dsp:nvSpPr>
      <dsp:spPr>
        <a:xfrm rot="12340551">
          <a:off x="3122393" y="1965283"/>
          <a:ext cx="248299" cy="381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51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12340551">
        <a:off x="3122393" y="1965283"/>
        <a:ext cx="248299" cy="381767"/>
      </dsp:txXfrm>
    </dsp:sp>
    <dsp:sp modelId="{04FBA9F7-7EFA-4235-9E2D-8518097E5803}">
      <dsp:nvSpPr>
        <dsp:cNvPr id="0" name=""/>
        <dsp:cNvSpPr/>
      </dsp:nvSpPr>
      <dsp:spPr>
        <a:xfrm>
          <a:off x="1561403" y="945200"/>
          <a:ext cx="1543913" cy="1543913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882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882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88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Содержание группы по перевозке криминальных грузов 2 514 тыс. рублей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1561403" y="945200"/>
        <a:ext cx="1543913" cy="154391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BAF5E3-89E6-4A80-9FAA-FAEF491104F3}">
      <dsp:nvSpPr>
        <dsp:cNvPr id="0" name=""/>
        <dsp:cNvSpPr/>
      </dsp:nvSpPr>
      <dsp:spPr>
        <a:xfrm>
          <a:off x="0" y="403919"/>
          <a:ext cx="70485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BCE99B-CD77-4D1F-919F-ED4F4858AB4C}">
      <dsp:nvSpPr>
        <dsp:cNvPr id="0" name=""/>
        <dsp:cNvSpPr/>
      </dsp:nvSpPr>
      <dsp:spPr>
        <a:xfrm>
          <a:off x="352425" y="79199"/>
          <a:ext cx="4933950" cy="64944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492" tIns="0" rIns="18649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социальное обеспечение населения - 821 935 тыс. рублей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425" y="79199"/>
        <a:ext cx="4933950" cy="649440"/>
      </dsp:txXfrm>
    </dsp:sp>
    <dsp:sp modelId="{CBBA8EAC-1FEA-41D7-8D23-7854DD88D5D5}">
      <dsp:nvSpPr>
        <dsp:cNvPr id="0" name=""/>
        <dsp:cNvSpPr/>
      </dsp:nvSpPr>
      <dsp:spPr>
        <a:xfrm>
          <a:off x="0" y="1401839"/>
          <a:ext cx="70485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105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6C683C-3591-40BE-BC67-E42D8A7184F2}">
      <dsp:nvSpPr>
        <dsp:cNvPr id="0" name=""/>
        <dsp:cNvSpPr/>
      </dsp:nvSpPr>
      <dsp:spPr>
        <a:xfrm>
          <a:off x="352425" y="1077119"/>
          <a:ext cx="4933950" cy="64944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0586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0586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05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492" tIns="0" rIns="18649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осуществление обеспечения равной доступности транспортных услуг федеральным и региональным льготникам 10 542,0 тыс.рублей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425" y="1077119"/>
        <a:ext cx="4933950" cy="649440"/>
      </dsp:txXfrm>
    </dsp:sp>
    <dsp:sp modelId="{27CE10F2-D60D-414A-A1A2-9122C6E3F660}">
      <dsp:nvSpPr>
        <dsp:cNvPr id="0" name=""/>
        <dsp:cNvSpPr/>
      </dsp:nvSpPr>
      <dsp:spPr>
        <a:xfrm>
          <a:off x="0" y="2399760"/>
          <a:ext cx="70485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211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BC8756-ABB1-4661-BA14-42D9A062E3D5}">
      <dsp:nvSpPr>
        <dsp:cNvPr id="0" name=""/>
        <dsp:cNvSpPr/>
      </dsp:nvSpPr>
      <dsp:spPr>
        <a:xfrm>
          <a:off x="352425" y="2075039"/>
          <a:ext cx="4933950" cy="64944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117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117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11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492" tIns="0" rIns="18649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пенсионное обеспечение - 2 482 тыс. рублей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425" y="2075039"/>
        <a:ext cx="4933950" cy="649440"/>
      </dsp:txXfrm>
    </dsp:sp>
    <dsp:sp modelId="{8AFB1325-D9AD-47C1-9BAF-20F00401FF96}">
      <dsp:nvSpPr>
        <dsp:cNvPr id="0" name=""/>
        <dsp:cNvSpPr/>
      </dsp:nvSpPr>
      <dsp:spPr>
        <a:xfrm>
          <a:off x="0" y="3397680"/>
          <a:ext cx="70485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211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D7FA90-011B-4F8B-9911-EE4379010352}">
      <dsp:nvSpPr>
        <dsp:cNvPr id="0" name=""/>
        <dsp:cNvSpPr/>
      </dsp:nvSpPr>
      <dsp:spPr>
        <a:xfrm>
          <a:off x="323832" y="3063406"/>
          <a:ext cx="4933950" cy="64944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117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117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11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492" tIns="0" rIns="18649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социальное обслуживание населения – 81 563 тыс. рублей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832" y="3063406"/>
        <a:ext cx="4933950" cy="649440"/>
      </dsp:txXfrm>
    </dsp:sp>
    <dsp:sp modelId="{EAED64B1-030A-43EC-8095-3F5B4085C04B}">
      <dsp:nvSpPr>
        <dsp:cNvPr id="0" name=""/>
        <dsp:cNvSpPr/>
      </dsp:nvSpPr>
      <dsp:spPr>
        <a:xfrm>
          <a:off x="0" y="4395600"/>
          <a:ext cx="70485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105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E82CCF-738B-40F7-98D0-C7A29299D9A4}">
      <dsp:nvSpPr>
        <dsp:cNvPr id="0" name=""/>
        <dsp:cNvSpPr/>
      </dsp:nvSpPr>
      <dsp:spPr>
        <a:xfrm>
          <a:off x="352425" y="4070880"/>
          <a:ext cx="4933950" cy="64944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0586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0586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05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492" tIns="0" rIns="18649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семьи и детства –  60 972 тыс. рублей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425" y="4070880"/>
        <a:ext cx="4933950" cy="64944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CD3865-D748-4783-8EA9-B6F829E4B841}">
      <dsp:nvSpPr>
        <dsp:cNvPr id="0" name=""/>
        <dsp:cNvSpPr/>
      </dsp:nvSpPr>
      <dsp:spPr>
        <a:xfrm>
          <a:off x="913845" y="1412546"/>
          <a:ext cx="2922338" cy="1360131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01.01.2011г.            50 846,0 тыс.рублей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81419" y="1412546"/>
        <a:ext cx="2454763" cy="1360131"/>
      </dsp:txXfrm>
    </dsp:sp>
    <dsp:sp modelId="{B6DCB7BA-0829-4DD8-9934-A57ED8C61C78}">
      <dsp:nvSpPr>
        <dsp:cNvPr id="0" name=""/>
        <dsp:cNvSpPr/>
      </dsp:nvSpPr>
      <dsp:spPr>
        <a:xfrm>
          <a:off x="1048287" y="2746468"/>
          <a:ext cx="3214623" cy="1402962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01.01.2012г.        50 282,0 тыс. рублей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2626" y="2746468"/>
        <a:ext cx="2700283" cy="1402962"/>
      </dsp:txXfrm>
    </dsp:sp>
    <dsp:sp modelId="{32C06CB1-D9AC-469D-86C8-93BA3FBB8194}">
      <dsp:nvSpPr>
        <dsp:cNvPr id="0" name=""/>
        <dsp:cNvSpPr/>
      </dsp:nvSpPr>
      <dsp:spPr>
        <a:xfrm>
          <a:off x="38082" y="776278"/>
          <a:ext cx="1359451" cy="1359451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Долговые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обяза-тельства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082" y="776278"/>
        <a:ext cx="1359451" cy="1359451"/>
      </dsp:txXfrm>
    </dsp:sp>
    <dsp:sp modelId="{6D9E7ACF-BB35-4C49-98BE-CA4D8FF9229F}">
      <dsp:nvSpPr>
        <dsp:cNvPr id="0" name=""/>
        <dsp:cNvSpPr/>
      </dsp:nvSpPr>
      <dsp:spPr>
        <a:xfrm>
          <a:off x="5110170" y="1419224"/>
          <a:ext cx="2039177" cy="1360131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969,0 тыс.рублей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36438" y="1419224"/>
        <a:ext cx="1712909" cy="1360131"/>
      </dsp:txXfrm>
    </dsp:sp>
    <dsp:sp modelId="{6F406A5B-4261-4A73-9DB6-E076DF258BE0}">
      <dsp:nvSpPr>
        <dsp:cNvPr id="0" name=""/>
        <dsp:cNvSpPr/>
      </dsp:nvSpPr>
      <dsp:spPr>
        <a:xfrm>
          <a:off x="3967167" y="847717"/>
          <a:ext cx="1359451" cy="1359451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погашение процентов по бюджетному кредиту</a:t>
          </a:r>
          <a:endParaRPr lang="ru-RU" sz="135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67167" y="847717"/>
        <a:ext cx="1359451" cy="13594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C6CDE5-29AE-4EED-A36E-B281A3E94920}">
      <dsp:nvSpPr>
        <dsp:cNvPr id="0" name=""/>
        <dsp:cNvSpPr/>
      </dsp:nvSpPr>
      <dsp:spPr>
        <a:xfrm>
          <a:off x="355325" y="806"/>
          <a:ext cx="2022099" cy="1011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2010г.</a:t>
          </a:r>
          <a:endParaRPr lang="ru-RU" sz="3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5325" y="806"/>
        <a:ext cx="2022099" cy="1011049"/>
      </dsp:txXfrm>
    </dsp:sp>
    <dsp:sp modelId="{B5291096-D4FA-4EFA-BC32-4543D5AAD537}">
      <dsp:nvSpPr>
        <dsp:cNvPr id="0" name=""/>
        <dsp:cNvSpPr/>
      </dsp:nvSpPr>
      <dsp:spPr>
        <a:xfrm>
          <a:off x="557535" y="1011856"/>
          <a:ext cx="202209" cy="758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8287"/>
              </a:lnTo>
              <a:lnTo>
                <a:pt x="202209" y="758287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10679-BFC3-4DB0-8F7B-216810D9752C}">
      <dsp:nvSpPr>
        <dsp:cNvPr id="0" name=""/>
        <dsp:cNvSpPr/>
      </dsp:nvSpPr>
      <dsp:spPr>
        <a:xfrm>
          <a:off x="759745" y="1264619"/>
          <a:ext cx="2101981" cy="1011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1 334 713 тыс. рублей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9745" y="1264619"/>
        <a:ext cx="2101981" cy="1011049"/>
      </dsp:txXfrm>
    </dsp:sp>
    <dsp:sp modelId="{6F6424AE-7D02-4546-A3D7-45053F08E9EE}">
      <dsp:nvSpPr>
        <dsp:cNvPr id="0" name=""/>
        <dsp:cNvSpPr/>
      </dsp:nvSpPr>
      <dsp:spPr>
        <a:xfrm>
          <a:off x="2962831" y="806"/>
          <a:ext cx="2022099" cy="1011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2011г.</a:t>
          </a:r>
          <a:endParaRPr lang="ru-RU" sz="3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62831" y="806"/>
        <a:ext cx="2022099" cy="1011049"/>
      </dsp:txXfrm>
    </dsp:sp>
    <dsp:sp modelId="{3C255DC1-2C96-48E2-81D3-E3BADD778A5B}">
      <dsp:nvSpPr>
        <dsp:cNvPr id="0" name=""/>
        <dsp:cNvSpPr/>
      </dsp:nvSpPr>
      <dsp:spPr>
        <a:xfrm>
          <a:off x="3165041" y="1011856"/>
          <a:ext cx="202209" cy="758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8287"/>
              </a:lnTo>
              <a:lnTo>
                <a:pt x="202209" y="758287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AED20-CF9C-4DC2-AA4D-7A2B4CA44CC6}">
      <dsp:nvSpPr>
        <dsp:cNvPr id="0" name=""/>
        <dsp:cNvSpPr/>
      </dsp:nvSpPr>
      <dsp:spPr>
        <a:xfrm>
          <a:off x="3367251" y="1264619"/>
          <a:ext cx="2101981" cy="1011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2646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1 518 191 тыс. рублей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67251" y="1264619"/>
        <a:ext cx="2101981" cy="10110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D1EE4-BD21-4F59-BEA4-85BF9D012608}">
      <dsp:nvSpPr>
        <dsp:cNvPr id="0" name=""/>
        <dsp:cNvSpPr/>
      </dsp:nvSpPr>
      <dsp:spPr>
        <a:xfrm>
          <a:off x="412554" y="0"/>
          <a:ext cx="4675617" cy="1571636"/>
        </a:xfrm>
        <a:prstGeom prst="rightArrow">
          <a:avLst/>
        </a:prstGeom>
        <a:gradFill rotWithShape="0">
          <a:gsLst>
            <a:gs pos="0">
              <a:schemeClr val="accent3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EC72A4B-A834-4805-8822-B849DFC91D48}">
      <dsp:nvSpPr>
        <dsp:cNvPr id="0" name=""/>
        <dsp:cNvSpPr/>
      </dsp:nvSpPr>
      <dsp:spPr>
        <a:xfrm>
          <a:off x="149181" y="471490"/>
          <a:ext cx="3334815" cy="628654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chemeClr val="tx1"/>
              </a:solidFill>
            </a:rPr>
            <a:t>183 478 тыс. рублей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49181" y="471490"/>
        <a:ext cx="3334815" cy="628654"/>
      </dsp:txXfrm>
    </dsp:sp>
    <dsp:sp modelId="{CEA04704-9E43-42BB-8E5C-8438C73339FF}">
      <dsp:nvSpPr>
        <dsp:cNvPr id="0" name=""/>
        <dsp:cNvSpPr/>
      </dsp:nvSpPr>
      <dsp:spPr>
        <a:xfrm>
          <a:off x="3660460" y="500066"/>
          <a:ext cx="1691084" cy="571503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chemeClr val="tx1"/>
              </a:solidFill>
            </a:rPr>
            <a:t>14%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660460" y="500066"/>
        <a:ext cx="1691084" cy="5715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576FC-DB64-40E7-8EDA-0BA9749C2684}">
      <dsp:nvSpPr>
        <dsp:cNvPr id="0" name=""/>
        <dsp:cNvSpPr/>
      </dsp:nvSpPr>
      <dsp:spPr>
        <a:xfrm>
          <a:off x="0" y="0"/>
          <a:ext cx="2276476" cy="22764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26C3EC-8DA1-46E0-AB5A-53952B7871FE}">
      <dsp:nvSpPr>
        <dsp:cNvPr id="0" name=""/>
        <dsp:cNvSpPr/>
      </dsp:nvSpPr>
      <dsp:spPr>
        <a:xfrm>
          <a:off x="1138238" y="0"/>
          <a:ext cx="4686319" cy="2276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latin typeface="Times New Roman" pitchFamily="18" charset="0"/>
              <a:cs typeface="Times New Roman" pitchFamily="18" charset="0"/>
            </a:rPr>
            <a:t>ФАКТ 2010г.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8238" y="0"/>
        <a:ext cx="2343159" cy="1081326"/>
      </dsp:txXfrm>
    </dsp:sp>
    <dsp:sp modelId="{DB6CFF77-B659-4981-ACEA-6829984F0D88}">
      <dsp:nvSpPr>
        <dsp:cNvPr id="0" name=""/>
        <dsp:cNvSpPr/>
      </dsp:nvSpPr>
      <dsp:spPr>
        <a:xfrm>
          <a:off x="597574" y="1081326"/>
          <a:ext cx="1081326" cy="10813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1FDACC-CD9C-4EE9-8C3E-81FE40984CAD}">
      <dsp:nvSpPr>
        <dsp:cNvPr id="0" name=""/>
        <dsp:cNvSpPr/>
      </dsp:nvSpPr>
      <dsp:spPr>
        <a:xfrm>
          <a:off x="1138238" y="1081326"/>
          <a:ext cx="4686319" cy="10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2646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latin typeface="Times New Roman" pitchFamily="18" charset="0"/>
              <a:cs typeface="Times New Roman" pitchFamily="18" charset="0"/>
            </a:rPr>
            <a:t>ФАКТ 2011г.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8238" y="1081326"/>
        <a:ext cx="2343159" cy="1081326"/>
      </dsp:txXfrm>
    </dsp:sp>
    <dsp:sp modelId="{F1DA723D-F57D-411E-9E26-2CEF0D850DF6}">
      <dsp:nvSpPr>
        <dsp:cNvPr id="0" name=""/>
        <dsp:cNvSpPr/>
      </dsp:nvSpPr>
      <dsp:spPr>
        <a:xfrm>
          <a:off x="3481397" y="0"/>
          <a:ext cx="2343159" cy="108132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>
              <a:effectLst/>
              <a:latin typeface="Times New Roman" pitchFamily="18" charset="0"/>
              <a:cs typeface="Times New Roman" pitchFamily="18" charset="0"/>
            </a:rPr>
            <a:t>1 068 522 тыс. рублей</a:t>
          </a:r>
          <a:endParaRPr lang="ru-RU" sz="2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481397" y="0"/>
        <a:ext cx="2343159" cy="1081326"/>
      </dsp:txXfrm>
    </dsp:sp>
    <dsp:sp modelId="{1105FFE7-1E96-487A-870A-44347910957E}">
      <dsp:nvSpPr>
        <dsp:cNvPr id="0" name=""/>
        <dsp:cNvSpPr/>
      </dsp:nvSpPr>
      <dsp:spPr>
        <a:xfrm>
          <a:off x="3481397" y="1081326"/>
          <a:ext cx="2343159" cy="108132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>
              <a:effectLst/>
              <a:latin typeface="Times New Roman" pitchFamily="18" charset="0"/>
              <a:cs typeface="Times New Roman" pitchFamily="18" charset="0"/>
            </a:rPr>
            <a:t>1 254 882    тыс. рублей</a:t>
          </a:r>
          <a:endParaRPr lang="ru-RU" sz="2400" b="1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481397" y="1081326"/>
        <a:ext cx="2343159" cy="108132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F30EEE-D43B-4A81-9A5C-1437E195D76C}">
      <dsp:nvSpPr>
        <dsp:cNvPr id="0" name=""/>
        <dsp:cNvSpPr/>
      </dsp:nvSpPr>
      <dsp:spPr>
        <a:xfrm>
          <a:off x="444726" y="139"/>
          <a:ext cx="1785670" cy="1785670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solidFill>
                <a:schemeClr val="tx1"/>
              </a:solidFill>
            </a:rPr>
            <a:t>186 360 тыс. рублей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444726" y="139"/>
        <a:ext cx="1785670" cy="1785670"/>
      </dsp:txXfrm>
    </dsp:sp>
    <dsp:sp modelId="{55378F00-19BF-4DA9-911A-A9CF85C72201}">
      <dsp:nvSpPr>
        <dsp:cNvPr id="0" name=""/>
        <dsp:cNvSpPr/>
      </dsp:nvSpPr>
      <dsp:spPr>
        <a:xfrm>
          <a:off x="2375394" y="375130"/>
          <a:ext cx="1035689" cy="1035689"/>
        </a:xfrm>
        <a:prstGeom prst="mathEqual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>
            <a:solidFill>
              <a:schemeClr val="tx1"/>
            </a:solidFill>
          </a:endParaRPr>
        </a:p>
      </dsp:txBody>
      <dsp:txXfrm>
        <a:off x="2375394" y="375130"/>
        <a:ext cx="1035689" cy="1035689"/>
      </dsp:txXfrm>
    </dsp:sp>
    <dsp:sp modelId="{5DEF4F3B-B2A9-4039-A3BD-E3F4DCE7F7C0}">
      <dsp:nvSpPr>
        <dsp:cNvPr id="0" name=""/>
        <dsp:cNvSpPr/>
      </dsp:nvSpPr>
      <dsp:spPr>
        <a:xfrm>
          <a:off x="3556080" y="139"/>
          <a:ext cx="1785670" cy="1785670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solidFill>
                <a:schemeClr val="tx1"/>
              </a:solidFill>
            </a:rPr>
            <a:t>15%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3556080" y="139"/>
        <a:ext cx="1785670" cy="178567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FD7FBF-2B14-42C8-B352-E4E9C76DE232}">
      <dsp:nvSpPr>
        <dsp:cNvPr id="0" name=""/>
        <dsp:cNvSpPr/>
      </dsp:nvSpPr>
      <dsp:spPr>
        <a:xfrm>
          <a:off x="2819399" y="613"/>
          <a:ext cx="4229100" cy="23942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2010г. тыс.         187 824 тыс. рублей</a:t>
          </a:r>
          <a:endParaRPr lang="ru-RU" sz="2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2011г.    177 990 тыс. рублей.</a:t>
          </a:r>
          <a:endParaRPr lang="ru-RU" sz="2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9399" y="613"/>
        <a:ext cx="4229100" cy="2394272"/>
      </dsp:txXfrm>
    </dsp:sp>
    <dsp:sp modelId="{78B7024F-946C-46A5-9CB9-0EEB1B1C3ECA}">
      <dsp:nvSpPr>
        <dsp:cNvPr id="0" name=""/>
        <dsp:cNvSpPr/>
      </dsp:nvSpPr>
      <dsp:spPr>
        <a:xfrm>
          <a:off x="0" y="613"/>
          <a:ext cx="2819400" cy="2394272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налог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13"/>
        <a:ext cx="2819400" cy="2394272"/>
      </dsp:txXfrm>
    </dsp:sp>
    <dsp:sp modelId="{F71F05F4-C896-465E-91A5-05BB9CEA3B79}">
      <dsp:nvSpPr>
        <dsp:cNvPr id="0" name=""/>
        <dsp:cNvSpPr/>
      </dsp:nvSpPr>
      <dsp:spPr>
        <a:xfrm>
          <a:off x="2827583" y="2634313"/>
          <a:ext cx="4212733" cy="23942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2010г.            96 912 тыс. рублей</a:t>
          </a:r>
          <a:endParaRPr lang="ru-RU" sz="2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2011г.            82 421 тыс.рублей.</a:t>
          </a:r>
          <a:endParaRPr lang="ru-RU" sz="2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27583" y="2634313"/>
        <a:ext cx="4212733" cy="2394272"/>
      </dsp:txXfrm>
    </dsp:sp>
    <dsp:sp modelId="{D4D59281-68D7-4371-BC69-1069793B6B2F}">
      <dsp:nvSpPr>
        <dsp:cNvPr id="0" name=""/>
        <dsp:cNvSpPr/>
      </dsp:nvSpPr>
      <dsp:spPr>
        <a:xfrm>
          <a:off x="8183" y="2634313"/>
          <a:ext cx="2819400" cy="2394272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2646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Арендная плата за землю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83" y="2634313"/>
        <a:ext cx="2819400" cy="239427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458E62-CECD-4D0D-A141-0B98A0D99D61}">
      <dsp:nvSpPr>
        <dsp:cNvPr id="0" name=""/>
        <dsp:cNvSpPr/>
      </dsp:nvSpPr>
      <dsp:spPr>
        <a:xfrm>
          <a:off x="0" y="0"/>
          <a:ext cx="5100673" cy="10072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Единый налог на вмененный доход для отдельных видов деятельности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4072748" cy="1007275"/>
      </dsp:txXfrm>
    </dsp:sp>
    <dsp:sp modelId="{8AA6087B-EF18-427E-AA14-5D6257859681}">
      <dsp:nvSpPr>
        <dsp:cNvPr id="0" name=""/>
        <dsp:cNvSpPr/>
      </dsp:nvSpPr>
      <dsp:spPr>
        <a:xfrm>
          <a:off x="450059" y="1175155"/>
          <a:ext cx="5100673" cy="10072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468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468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46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Налог, взимаемый в связи с применением упрощенной  системы налогообложения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0059" y="1175155"/>
        <a:ext cx="3995884" cy="1007275"/>
      </dsp:txXfrm>
    </dsp:sp>
    <dsp:sp modelId="{DE3681A8-3BA4-4029-B766-35AEDDE38FCE}">
      <dsp:nvSpPr>
        <dsp:cNvPr id="0" name=""/>
        <dsp:cNvSpPr/>
      </dsp:nvSpPr>
      <dsp:spPr>
        <a:xfrm>
          <a:off x="900118" y="2350310"/>
          <a:ext cx="5100673" cy="10072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936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936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93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Единый сельскохозяйственный налог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00118" y="2350310"/>
        <a:ext cx="3995884" cy="1007275"/>
      </dsp:txXfrm>
    </dsp:sp>
    <dsp:sp modelId="{81EB888A-5949-4BFF-9258-7BAFA438D6EA}">
      <dsp:nvSpPr>
        <dsp:cNvPr id="0" name=""/>
        <dsp:cNvSpPr/>
      </dsp:nvSpPr>
      <dsp:spPr>
        <a:xfrm>
          <a:off x="4445943" y="763850"/>
          <a:ext cx="654729" cy="654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45943" y="763850"/>
        <a:ext cx="654729" cy="654729"/>
      </dsp:txXfrm>
    </dsp:sp>
    <dsp:sp modelId="{E2A5C39B-0B59-4302-BCA7-7190252F29D8}">
      <dsp:nvSpPr>
        <dsp:cNvPr id="0" name=""/>
        <dsp:cNvSpPr/>
      </dsp:nvSpPr>
      <dsp:spPr>
        <a:xfrm>
          <a:off x="4896003" y="1932290"/>
          <a:ext cx="654729" cy="654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96003" y="1932290"/>
        <a:ext cx="654729" cy="65472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379DE-3BF0-461A-BED2-66E8EA4597A3}">
      <dsp:nvSpPr>
        <dsp:cNvPr id="0" name=""/>
        <dsp:cNvSpPr/>
      </dsp:nvSpPr>
      <dsp:spPr>
        <a:xfrm>
          <a:off x="575269" y="502032"/>
          <a:ext cx="2283775" cy="199630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18 020 тыс. руб.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6212" y="502032"/>
        <a:ext cx="1712831" cy="1996307"/>
      </dsp:txXfrm>
    </dsp:sp>
    <dsp:sp modelId="{F2E6FCBB-3619-4ADB-AC66-902BED903B83}">
      <dsp:nvSpPr>
        <dsp:cNvPr id="0" name=""/>
        <dsp:cNvSpPr/>
      </dsp:nvSpPr>
      <dsp:spPr>
        <a:xfrm>
          <a:off x="4325" y="929242"/>
          <a:ext cx="1141887" cy="1141887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2010г.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5" y="929242"/>
        <a:ext cx="1141887" cy="1141887"/>
      </dsp:txXfrm>
    </dsp:sp>
    <dsp:sp modelId="{1009F282-9CA1-474E-B08F-018BCEF0D1D5}">
      <dsp:nvSpPr>
        <dsp:cNvPr id="0" name=""/>
        <dsp:cNvSpPr/>
      </dsp:nvSpPr>
      <dsp:spPr>
        <a:xfrm>
          <a:off x="3572724" y="502032"/>
          <a:ext cx="2283775" cy="199630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3 976 тыс.руб.</a:t>
          </a:r>
          <a:endParaRPr lang="ru-RU" sz="2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3668" y="502032"/>
        <a:ext cx="1712831" cy="1996307"/>
      </dsp:txXfrm>
    </dsp:sp>
    <dsp:sp modelId="{7AABC9E1-0DEF-434E-A80D-998D79956638}">
      <dsp:nvSpPr>
        <dsp:cNvPr id="0" name=""/>
        <dsp:cNvSpPr/>
      </dsp:nvSpPr>
      <dsp:spPr>
        <a:xfrm>
          <a:off x="3001780" y="929242"/>
          <a:ext cx="1141887" cy="1141887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764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764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76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2011г.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1780" y="929242"/>
        <a:ext cx="1141887" cy="1141887"/>
      </dsp:txXfrm>
    </dsp:sp>
    <dsp:sp modelId="{549FF6A6-D417-4E29-88C3-78800235E516}">
      <dsp:nvSpPr>
        <dsp:cNvPr id="0" name=""/>
        <dsp:cNvSpPr/>
      </dsp:nvSpPr>
      <dsp:spPr>
        <a:xfrm>
          <a:off x="6570179" y="502032"/>
          <a:ext cx="2283775" cy="199630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-14 044 тыс.руб.</a:t>
          </a:r>
          <a:endParaRPr lang="ru-RU" sz="2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1123" y="502032"/>
        <a:ext cx="1712831" cy="1996307"/>
      </dsp:txXfrm>
    </dsp:sp>
    <dsp:sp modelId="{B76C6A1C-17E1-4158-9FCC-D311C06E9EBD}">
      <dsp:nvSpPr>
        <dsp:cNvPr id="0" name=""/>
        <dsp:cNvSpPr/>
      </dsp:nvSpPr>
      <dsp:spPr>
        <a:xfrm>
          <a:off x="5999235" y="929242"/>
          <a:ext cx="1141887" cy="1141887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764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1764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176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ОТКЛО-НЕНИЕ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99235" y="929242"/>
        <a:ext cx="1141887" cy="1141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DBA4351-9D55-452B-91C6-5B59099FBC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6AEE-227E-4478-AAED-18858AFB5C0B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4B577-2DE7-4B27-9913-7B25804C9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4B577-2DE7-4B27-9913-7B25804C987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4B577-2DE7-4B27-9913-7B25804C987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4A26-7268-4410-8FC4-1F3980B3F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DCB-5CF3-4671-A48A-EC6307AD6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7229-BB31-4BB5-987E-E9A09F06C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542-9C4D-413A-B86E-E15B6ED56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4CBF-E478-485E-A5E0-C65A4C46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FE8-8347-4BDD-9C6B-0708734BB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2293-DA97-4BAE-A4D4-231B894AD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A6C8-76D0-4F84-8A2B-A4F4D1845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50A0-7C90-40E9-A461-725BD0A9D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430D-722B-45D4-A947-DB5814E4A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EB7C60-D7DB-4D3E-B262-19B8FD727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273D46-15AE-452A-9A12-4F3806FE37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11" Type="http://schemas.openxmlformats.org/officeDocument/2006/relationships/diagramColors" Target="../diagrams/colors15.xml"/><Relationship Id="rId5" Type="http://schemas.openxmlformats.org/officeDocument/2006/relationships/diagramLayout" Target="../diagrams/layout14.xml"/><Relationship Id="rId10" Type="http://schemas.openxmlformats.org/officeDocument/2006/relationships/diagramQuickStyle" Target="../diagrams/quickStyle15.xml"/><Relationship Id="rId4" Type="http://schemas.openxmlformats.org/officeDocument/2006/relationships/diagramData" Target="../diagrams/data14.xml"/><Relationship Id="rId9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microsoft.com/office/2007/relationships/diagramDrawing" Target="../diagrams/drawing14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Data" Target="../diagrams/data19.xml"/><Relationship Id="rId7" Type="http://schemas.openxmlformats.org/officeDocument/2006/relationships/diagramData" Target="../diagrams/data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10" Type="http://schemas.openxmlformats.org/officeDocument/2006/relationships/diagramColors" Target="../diagrams/colors20.xml"/><Relationship Id="rId4" Type="http://schemas.openxmlformats.org/officeDocument/2006/relationships/diagramLayout" Target="../diagrams/layout19.xml"/><Relationship Id="rId9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2.xml"/><Relationship Id="rId3" Type="http://schemas.openxmlformats.org/officeDocument/2006/relationships/diagramLayout" Target="../diagrams/layout21.xml"/><Relationship Id="rId7" Type="http://schemas.openxmlformats.org/officeDocument/2006/relationships/diagramLayout" Target="../diagrams/layout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2.xml"/><Relationship Id="rId5" Type="http://schemas.openxmlformats.org/officeDocument/2006/relationships/diagramColors" Target="../diagrams/colors21.xml"/><Relationship Id="rId10" Type="http://schemas.microsoft.com/office/2007/relationships/diagramDrawing" Target="../diagrams/drawing15.xml"/><Relationship Id="rId4" Type="http://schemas.openxmlformats.org/officeDocument/2006/relationships/diagramQuickStyle" Target="../diagrams/quickStyle21.xml"/><Relationship Id="rId9" Type="http://schemas.openxmlformats.org/officeDocument/2006/relationships/diagramColors" Target="../diagrams/colors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microsoft.com/office/2007/relationships/diagramDrawing" Target="../diagrams/drawing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43042" y="2714620"/>
            <a:ext cx="5943600" cy="25003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за 2013 год </a:t>
            </a: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358246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5720" y="3214686"/>
          <a:ext cx="8858280" cy="3000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42876"/>
          <a:ext cx="8001056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357298"/>
            <a:ext cx="7086600" cy="48736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28596" y="1214422"/>
          <a:ext cx="8429684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культур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785794"/>
            <a:ext cx="2000264" cy="14468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6000760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85720" y="1428736"/>
          <a:ext cx="292895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2786050" y="1000108"/>
          <a:ext cx="481011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3000364" y="3571876"/>
            <a:ext cx="978408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6215106" cy="4873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ЗДРАВООХРАНЕНИЕ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14348" y="2357430"/>
          <a:ext cx="7858180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здрав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86512" y="714356"/>
            <a:ext cx="264320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5000660" cy="9159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порт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6047" y="1357298"/>
            <a:ext cx="3452233" cy="3143272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571472" y="4643446"/>
          <a:ext cx="7858180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4714876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КОММУНАЛЬНОЕ 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4214818"/>
          <a:ext cx="7858180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714356"/>
            <a:ext cx="29241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642910" y="785794"/>
          <a:ext cx="79296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785786" y="5072074"/>
          <a:ext cx="7786742" cy="131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86600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2013г.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500174"/>
          <a:ext cx="7510486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177242" cy="4873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ОЦИАЛЬНАЯ ПОЛИТИКА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14554"/>
          <a:ext cx="8186766" cy="411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000100" y="928670"/>
          <a:ext cx="7358114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7086600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295400"/>
          <a:ext cx="8643966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 bwMode="auto">
          <a:xfrm rot="10800000" flipV="1">
            <a:off x="2500298" y="1285860"/>
            <a:ext cx="1785950" cy="9286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>
            <a:off x="4500562" y="1285860"/>
            <a:ext cx="1785950" cy="107157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71678"/>
            <a:ext cx="8443922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ОБСЛУЖИВАНИЕ МУНИЦИПАЛЬНОГО ДОЛГА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71472" y="1295400"/>
            <a:ext cx="8358246" cy="50292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2" name="Овал 11"/>
          <p:cNvSpPr/>
          <p:nvPr/>
        </p:nvSpPr>
        <p:spPr bwMode="auto">
          <a:xfrm>
            <a:off x="2000232" y="2714620"/>
            <a:ext cx="5143536" cy="292895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6 269,5 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целевых программ</a:t>
            </a:r>
            <a:endParaRPr lang="ru-RU" sz="3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57224" y="1397000"/>
          <a:ext cx="785818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642910" y="1071546"/>
          <a:ext cx="8001056" cy="5064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социальную сферу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643042" y="2857496"/>
          <a:ext cx="5762644" cy="3103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Шестиугольник 7"/>
          <p:cNvSpPr/>
          <p:nvPr/>
        </p:nvSpPr>
        <p:spPr>
          <a:xfrm>
            <a:off x="2500298" y="3071810"/>
            <a:ext cx="4286280" cy="3571900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77 %</a:t>
            </a:r>
            <a:endParaRPr lang="ru-RU" sz="9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бюджета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85852" y="1571612"/>
            <a:ext cx="6572296" cy="32147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за 2013 год </a:t>
            </a: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71670" y="928670"/>
            <a:ext cx="5072098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ДОХОДОВ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857364"/>
          <a:ext cx="7500990" cy="3808969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643206"/>
                <a:gridCol w="1811145"/>
                <a:gridCol w="1403565"/>
                <a:gridCol w="1643074"/>
              </a:tblGrid>
              <a:tr h="13271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Первоначаль-ный план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Итоговый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49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1 525 235,7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1 524 335,7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-900,0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2 109 542,8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3 025 870,6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916 327,8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228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3 634 778,5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4 550 206,3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915 427,8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хо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71021" y="428604"/>
            <a:ext cx="2472979" cy="1857388"/>
          </a:xfrm>
          <a:prstGeom prst="rect">
            <a:avLst/>
          </a:prstGeom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571480"/>
            <a:ext cx="578647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en-US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Схема 24"/>
          <p:cNvGraphicFramePr/>
          <p:nvPr/>
        </p:nvGraphicFramePr>
        <p:xfrm>
          <a:off x="785786" y="1928802"/>
          <a:ext cx="778674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48680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3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14480" y="1857364"/>
          <a:ext cx="582455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643042" y="4929198"/>
          <a:ext cx="592935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4500570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248680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00166" y="1428736"/>
          <a:ext cx="5824558" cy="227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785918" y="4714884"/>
          <a:ext cx="5786478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3042" y="4000504"/>
            <a:ext cx="62151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ндф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14290"/>
            <a:ext cx="3190884" cy="23931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00164" y="1785926"/>
            <a:ext cx="8248680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  <a:endParaRPr lang="ru-RU" sz="1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28662" y="3357562"/>
          <a:ext cx="7358115" cy="280798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839529"/>
                <a:gridCol w="1839529"/>
                <a:gridCol w="1938428"/>
                <a:gridCol w="1740629"/>
              </a:tblGrid>
              <a:tr h="80963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2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г., тыс. руб.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 2013г., тыс. руб.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9631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9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760 608,3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788 229,7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27 621,4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736"/>
            <a:ext cx="5572164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ЗЕМЕЛЬНЫЕ ПЛАТЕЖИ В 2013г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0" y="2071678"/>
          <a:ext cx="690562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зем.налог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2198" y="142852"/>
            <a:ext cx="2857520" cy="1928826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 bwMode="auto">
          <a:xfrm>
            <a:off x="7715240" y="2500306"/>
            <a:ext cx="1428760" cy="1071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83,1%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7715240" y="4714884"/>
            <a:ext cx="1428760" cy="1071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102,9%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086600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СОВОКУПНЫЙ ДОХОД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643042" y="1571612"/>
          <a:ext cx="6000792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71604" y="5072074"/>
          <a:ext cx="6286545" cy="1214446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95515"/>
                <a:gridCol w="2095515"/>
                <a:gridCol w="2095515"/>
              </a:tblGrid>
              <a:tr h="7728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2013г., тыс.руб.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2013г., тыс.руб.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Отклонение, тыс.руб.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306 130,8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308 807,3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2 676,5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5659</TotalTime>
  <Words>645</Words>
  <Application>Microsoft Office PowerPoint</Application>
  <PresentationFormat>Экран (4:3)</PresentationFormat>
  <Paragraphs>176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Отчет об исполнении бюджета за 2013 год  </vt:lpstr>
      <vt:lpstr>ИСПОЛНЕНИЕ БЮДЖЕТА  ЗА 2013г.</vt:lpstr>
      <vt:lpstr>ПЛАН ДОХОДОВ</vt:lpstr>
      <vt:lpstr>ДОХОДНАЯ ЧАСТЬ БЮДЖЕТА</vt:lpstr>
      <vt:lpstr>НАЛОГОВЫЕ И НЕНАЛОГОВЫЕ ДОХОДЫ</vt:lpstr>
      <vt:lpstr>НАЛОГОВЫЕ ДОХОДЫ</vt:lpstr>
      <vt:lpstr>НДФЛ</vt:lpstr>
      <vt:lpstr>ЗЕМЕЛЬНЫЕ ПЛАТЕЖИ В 2013г.</vt:lpstr>
      <vt:lpstr>НАЛОГИ НА СОВОКУПНЫЙ ДОХОД</vt:lpstr>
      <vt:lpstr>НАЛОГ НА ИМУЩЕСТВО физических лиц</vt:lpstr>
      <vt:lpstr>Слайд 11</vt:lpstr>
      <vt:lpstr>БЕЗВОЗМЕЗДНЫЕ ПОСТУПЛЕНИЯ ОТ ДРУГИХ БЮДЖЕТОВ БЮДЖЕТНОЙ СИСТЕМЫ РФ</vt:lpstr>
      <vt:lpstr>РАСХОДЫ БЮДЖЕТА</vt:lpstr>
      <vt:lpstr>ОБРАЗОВАНИЕ </vt:lpstr>
      <vt:lpstr>КУЛЬТУРА</vt:lpstr>
      <vt:lpstr>ЗДРАВООХРАНЕНИЕ </vt:lpstr>
      <vt:lpstr>ФИЗИЧЕСКАЯ КУЛЬТУРА И СПОРТ</vt:lpstr>
      <vt:lpstr>ЖИЛИЩНО- КОММУНАЛЬНОЕ   ХОЗЯЙСТВО</vt:lpstr>
      <vt:lpstr>Слайд 19</vt:lpstr>
      <vt:lpstr>СОЦИАЛЬНАЯ ПОЛИТИКА</vt:lpstr>
      <vt:lpstr>МУНИЦИПАЛЬНЫЙ ДОЛГ </vt:lpstr>
      <vt:lpstr>РАСХОДЫ НА ОБСЛУЖИВАНИЕ МУНИЦИПАЛЬНОГО ДОЛГА </vt:lpstr>
      <vt:lpstr>Расходы на реализацию целевых программ</vt:lpstr>
      <vt:lpstr>Слайд 24</vt:lpstr>
      <vt:lpstr>Расходы на социальную сферу</vt:lpstr>
      <vt:lpstr>Дефицит бюджета</vt:lpstr>
      <vt:lpstr>Отчет об исполнении бюджета за 2013 год  </vt:lpstr>
    </vt:vector>
  </TitlesOfParts>
  <Company>ФинУпр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a.zhitenova</dc:creator>
  <cp:lastModifiedBy>в.богданцев</cp:lastModifiedBy>
  <cp:revision>457</cp:revision>
  <dcterms:created xsi:type="dcterms:W3CDTF">2011-11-22T07:16:53Z</dcterms:created>
  <dcterms:modified xsi:type="dcterms:W3CDTF">2014-05-26T05:13:53Z</dcterms:modified>
</cp:coreProperties>
</file>